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2"/>
    <p:sldMasterId id="2147483665" r:id="rId3"/>
  </p:sldMasterIdLst>
  <p:notesMasterIdLst>
    <p:notesMasterId r:id="rId24"/>
  </p:notesMasterIdLst>
  <p:sldIdLst>
    <p:sldId id="256" r:id="rId4"/>
    <p:sldId id="484" r:id="rId5"/>
    <p:sldId id="486" r:id="rId6"/>
    <p:sldId id="381" r:id="rId7"/>
    <p:sldId id="365" r:id="rId8"/>
    <p:sldId id="481" r:id="rId9"/>
    <p:sldId id="258" r:id="rId10"/>
    <p:sldId id="474" r:id="rId11"/>
    <p:sldId id="482" r:id="rId12"/>
    <p:sldId id="456" r:id="rId13"/>
    <p:sldId id="376" r:id="rId14"/>
    <p:sldId id="383" r:id="rId15"/>
    <p:sldId id="427" r:id="rId16"/>
    <p:sldId id="261" r:id="rId17"/>
    <p:sldId id="347" r:id="rId18"/>
    <p:sldId id="340" r:id="rId19"/>
    <p:sldId id="337" r:id="rId20"/>
    <p:sldId id="265" r:id="rId21"/>
    <p:sldId id="260" r:id="rId22"/>
    <p:sldId id="300" r:id="rId23"/>
  </p:sldIdLst>
  <p:sldSz cx="12192000" cy="6858000"/>
  <p:notesSz cx="6858000" cy="9144000"/>
  <p:embeddedFontLst>
    <p:embeddedFont>
      <p:font typeface="Arial Unicode MS" panose="020B0604020202020204" pitchFamily="34" charset="-128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502020204030204" pitchFamily="34" charset="0"/>
      <p:regular r:id="rId30"/>
      <p:italic r:id="rId31"/>
    </p:embeddedFont>
    <p:embeddedFont>
      <p:font typeface="FrutigerLTPro-Bold" panose="020B0602020204020204" pitchFamily="34" charset="77"/>
      <p:bold r:id="rId32"/>
    </p:embeddedFont>
    <p:embeddedFont>
      <p:font typeface="FrutigerLTPro-Light" panose="020B0602020204020204" pitchFamily="34" charset="77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3" roundtripDataSignature="AMtx7miXe5fbVE0EpOVchPzoPOm3Yg+/d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8F0CEF-5E88-43D8-A2F2-2B2CDB628194}">
  <a:tblStyle styleId="{908F0CEF-5E88-43D8-A2F2-2B2CDB6281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61"/>
    <p:restoredTop sz="87790"/>
  </p:normalViewPr>
  <p:slideViewPr>
    <p:cSldViewPr snapToGrid="0" snapToObjects="1">
      <p:cViewPr varScale="1">
        <p:scale>
          <a:sx n="93" d="100"/>
          <a:sy n="93" d="100"/>
        </p:scale>
        <p:origin x="1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2.fntdata"/><Relationship Id="rId21" Type="http://schemas.openxmlformats.org/officeDocument/2006/relationships/slide" Target="slides/slide18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5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4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7.fntdata"/><Relationship Id="rId73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t.org/sites/default/files/periodicals/Rosenshine.pdf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Cube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65198F-BD20-4160-B3AB-BA8FE461ECA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995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SW –each layer of the map is a click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90775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Luc</a:t>
            </a:r>
            <a:endParaRPr dirty="0"/>
          </a:p>
        </p:txBody>
      </p:sp>
      <p:sp>
        <p:nvSpPr>
          <p:cNvPr id="217" name="Google Shape;21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1" name="Google Shape;12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the project: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It is a </a:t>
            </a:r>
            <a:endParaRPr/>
          </a:p>
        </p:txBody>
      </p:sp>
      <p:sp>
        <p:nvSpPr>
          <p:cNvPr id="122" name="Google Shape;12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768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 will be focusing on the PK in the TPACK model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547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Cognitive Load Theory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targets improvements in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long-term memory in order to</a:t>
            </a:r>
            <a:r>
              <a:rPr lang="en-GB" dirty="0"/>
              <a:t> ‘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 up’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memory.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was developed in the 1980s by an Australian educational psychologist called John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Sweller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idea was that you have to long-term memory and working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memory connected and the long-term memory has within 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…. existing schema.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as we go through life and especially as we’re learning ...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we’re getting various stimuli and ideas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 come to our attention.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in lessons at school for example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occur.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learning will hopefully help us to build new schema or adapt existing schema.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remember these things in these existing schema.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sadly sometimes we forget things.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say sadly, but it’s completely normal.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do we have to do to try and make sure that our remembering of things in our long-term memory deals with that?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to retrieve things.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a key idea in Cognitive Load Theory – the importance of retrieval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24FC9-C791-4A9E-8789-5C3C854A83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968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look at Cognitive Load Theory in a little more detail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concerns the working memory which can hold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 seven things – or about seven pieces of information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can only work on about 4 maybe 5 at a time.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as we learn, we try and get new information from our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working memory to include in someway or other in our long time memory.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long-term memory the information is stored in schema.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Schema can be quite random or well-organized.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as teachers we try to make sure students have strong robust correct schema.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problem with this is that the working memory, because of its limitations can suffer…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what we call ‘overload’.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famous cartoon by Gary Larson shows this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‘Mr Osborne’ the boys is saying ‘may I be excused my brain is full’.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because he's experiencing overload.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It's also known as extraneous load.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the working memory has too much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 going into it at one time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is struggling to cope.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is not going to be very effective when that happens.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our role as teaches is to try to optimise that load to make sure that we’re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Producing information students that students need in such a way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they’re not going to be overloaded.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that they're going to receive the correct amount challenge in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 to make sure they can use their working memory to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 things in the long-term memory in robust schema.</a:t>
            </a:r>
            <a:r>
              <a:rPr lang="en-GB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24FC9-C791-4A9E-8789-5C3C854A83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81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One of the </a:t>
            </a:r>
            <a:r>
              <a:rPr lang="en-GB" dirty="0" err="1"/>
              <a:t>the</a:t>
            </a:r>
            <a:r>
              <a:rPr lang="en-GB" dirty="0"/>
              <a:t> most popular ways of putting Cognitive Load Theory 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into to practice these </a:t>
            </a:r>
            <a:r>
              <a:rPr lang="en-GB" dirty="0" err="1"/>
              <a:t>Rosenshine’s</a:t>
            </a:r>
            <a:r>
              <a:rPr lang="en-GB" dirty="0"/>
              <a:t> Principles of Instruction...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Principles of Instruction. So Barack </a:t>
            </a:r>
            <a:r>
              <a:rPr lang="en-GB" dirty="0" err="1"/>
              <a:t>Rosenshine</a:t>
            </a:r>
            <a:r>
              <a:rPr lang="en-GB" dirty="0"/>
              <a:t> came up with these principles so years ago to </a:t>
            </a:r>
            <a:r>
              <a:rPr lang="en-GB" dirty="0" err="1"/>
              <a:t>distill</a:t>
            </a:r>
            <a:r>
              <a:rPr lang="en-GB" dirty="0"/>
              <a:t> some of the key points of Cognitive Load Theory 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and to link it with what would have been observed to be the most effective teaching.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It’s portrayed in a very helpful poster created by an educationalist called Oliver </a:t>
            </a:r>
            <a:r>
              <a:rPr lang="en-GB" dirty="0" err="1"/>
              <a:t>Caviglioli</a:t>
            </a:r>
            <a:r>
              <a:rPr lang="en-GB" dirty="0"/>
              <a:t> and what he's done is put the 10 elements into kind of cartoon images or icon images which we can look at more closely in a moment. Just a few key points to start off with – it does bring out this idea of 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we connect what we understand in new information (what we’ve learned now with our working memory) to existing comments or ‘schema’. That's key to the whole idea.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It also introduces us to the idea of ‘novice’ and ‘expert’ the idea that teachers are the experts and our students are to some extent or to a greater extent going to be novices. So, how we going to get them from being novices towards being experts?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We have to share models with them; we have to scaffold the learning; we have to break it down into chunks.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And then we have to enable them to practice what they’ve learned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so one key idea there that is that using retrieval practice to build schematic strength but also ‘deliberate practice’ to make sure that the skills and schema are properly embedded.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24FC9-C791-4A9E-8789-5C3C854A837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566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Here's a closer look at those ideas - those 10 principles in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table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they've been associated with these icons ...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that they can be adopted and perhaps used in lesson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 and also in schemes of work so you can very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quickly identify what kind of things are going on.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idea isn’t that you would try and do all of these things in all of your lessons - there's no point in considering this to be a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sort of slavish model that we have to adhere to but it's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 important we consider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we use these elements for quite a bit of the time from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 stages of the learning process. So, for example when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we’re sharing new material, are we sharing it in lots of small chunks or steps?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we asking plenty of questions to make sure ...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are really understanding what they’ve learned?</a:t>
            </a:r>
            <a:r>
              <a:rPr lang="en-GB" dirty="0"/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providing coherent models for them to follow?</a:t>
            </a:r>
            <a:r>
              <a:rPr lang="en-GB" dirty="0"/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Let’s first recap Rosenshine’s ten principles. Below is the name Sherrington gives to each principle, followed by the way Rosenshine expresses each principle in </a:t>
            </a:r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  <a:hlinkClick r:id="rId3"/>
              </a:rPr>
              <a:t>‘Principles of Instruction’</a:t>
            </a:r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 (all page references are to that article):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1. Daily review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‘Begin each lesson with a short review of previous learning: Daily review can strengthen previous learning and can lead to fluent recall’ (p. 13).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2. Present new material using small steps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‘Present new material in small steps with student practice after each step: Only present small amounts of new material at any time, and then assist students as they practice this material’ (p. 13).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3. Ask questions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‘Ask a large number of questions and check the responses of all students: Questions help students practice new information and connect new material to their prior learning’ (p. 14).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4. Provide models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‘Providing students with models and worked examples can help them learn to solve problems faster’ (p. 15).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5. Guide student practice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‘Successful teachers spend more time guiding students’ practice of new material’ (p. 16).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6. Check for student understanding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‘Checking for student understanding at each point can help students learn the material with fewer errors’ (p. 16).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7. Obtain a high success rate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‘It is important for students to achieve a high success rate during classroom instruction’ (p. 17).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8. Provide scaffolds for difficult tasks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‘The teacher provides students with temporary supports and scaffolds to assist them when they learn difficult tasks’ (p. 18).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9. Independent practice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‘Require and monitor independent practice: Students need extensive, successful, independent practice in order for skills and knowledge to become automatic’ (p. 18).</a:t>
            </a:r>
          </a:p>
          <a:p>
            <a:r>
              <a:rPr lang="nl-BE" sz="1200" b="1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10. Weekly and monthly review</a:t>
            </a:r>
            <a:endParaRPr lang="nl-BE" sz="1200" b="0" i="0" u="none" strike="noStrike" cap="none" dirty="0">
              <a:solidFill>
                <a:schemeClr val="dk1"/>
              </a:solidFill>
              <a:effectLst/>
              <a:latin typeface="Calibri"/>
              <a:ea typeface="Calibri"/>
              <a:cs typeface="Calibri"/>
              <a:sym typeface="Calibri"/>
            </a:endParaRPr>
          </a:p>
          <a:p>
            <a:r>
              <a:rPr lang="nl-BE" sz="1200" b="0" i="0" u="none" strike="noStrike" cap="none" dirty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‘Engage students in weekly and monthly review: Students need to be involved in extensive practice in order to develop well-connected and automatic knowledge’ (p. 19).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E24FC9-C791-4A9E-8789-5C3C854A837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286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1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Direct instruction 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/ teacher facilitated stage -  this is where schema building begins. Present new material.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2: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Modelling / Scaffolding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, with review and questioning – what data are needed?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3: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Individual exploration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4: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Review 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- discussion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5: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Problem-solving</a:t>
            </a:r>
          </a:p>
          <a:p>
            <a:pPr algn="just">
              <a:lnSpc>
                <a:spcPct val="150000"/>
              </a:lnSpc>
            </a:pPr>
            <a:r>
              <a:rPr lang="en-GB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6: </a:t>
            </a: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Presentation/Assessment </a:t>
            </a:r>
            <a:r>
              <a:rPr lang="en-GB" dirty="0">
                <a:latin typeface="Arial" panose="020B0604020202020204" pitchFamily="34" charset="0"/>
                <a:ea typeface="Arial" panose="020B0604020202020204" pitchFamily="34" charset="0"/>
              </a:rPr>
              <a:t>(Peer assessment possible too) and sharing of outcomes. This will also be the stage where students may feel secure enough to start their own exploration.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6" name="Google Shape;16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8209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>
            <a:spLocks noGrp="1"/>
          </p:cNvSpPr>
          <p:nvPr>
            <p:ph type="ctrTitle"/>
          </p:nvPr>
        </p:nvSpPr>
        <p:spPr>
          <a:xfrm>
            <a:off x="244019" y="377053"/>
            <a:ext cx="7246545" cy="1777424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7"/>
          <p:cNvSpPr txBox="1">
            <a:spLocks noGrp="1"/>
          </p:cNvSpPr>
          <p:nvPr>
            <p:ph type="subTitle" idx="1"/>
          </p:nvPr>
        </p:nvSpPr>
        <p:spPr>
          <a:xfrm>
            <a:off x="244019" y="2677682"/>
            <a:ext cx="7246545" cy="23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518D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47" descr="Imagen que contiene 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2334" y="377052"/>
            <a:ext cx="3605647" cy="3605647"/>
          </a:xfrm>
          <a:prstGeom prst="rect">
            <a:avLst/>
          </a:prstGeom>
          <a:noFill/>
          <a:ln>
            <a:noFill/>
          </a:ln>
          <a:effectLst>
            <a:outerShdw blurRad="123298" dist="117398" dir="3316197" sx="101636" sy="101636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Google Shape;1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6697" y="6123163"/>
            <a:ext cx="1063387" cy="63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759" y="6083366"/>
            <a:ext cx="1254209" cy="65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7"/>
          <p:cNvPicPr preferRelativeResize="0"/>
          <p:nvPr/>
        </p:nvPicPr>
        <p:blipFill rotWithShape="1">
          <a:blip r:embed="rId5">
            <a:alphaModFix/>
          </a:blip>
          <a:srcRect t="7216" b="7641"/>
          <a:stretch/>
        </p:blipFill>
        <p:spPr>
          <a:xfrm>
            <a:off x="10150993" y="6130115"/>
            <a:ext cx="1202638" cy="59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78957" y="5381586"/>
            <a:ext cx="469024" cy="133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7" descr="SAT-E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55459" y="6146565"/>
            <a:ext cx="775985" cy="6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95411" y="6100991"/>
            <a:ext cx="637730" cy="63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5485" y="4102794"/>
            <a:ext cx="3238612" cy="115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7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25725" y="4947922"/>
            <a:ext cx="1244359" cy="93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7"/>
          <p:cNvSpPr txBox="1"/>
          <p:nvPr/>
        </p:nvSpPr>
        <p:spPr>
          <a:xfrm>
            <a:off x="2958201" y="6189023"/>
            <a:ext cx="24651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Agreement number </a:t>
            </a:r>
            <a:b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2019-1-UK01-KA203-061576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8;p48">
            <a:extLst>
              <a:ext uri="{FF2B5EF4-FFF2-40B4-BE49-F238E27FC236}">
                <a16:creationId xmlns:a16="http://schemas.microsoft.com/office/drawing/2014/main" id="{410C15CE-B139-EFE4-BB3D-D1ABEE88FA1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32704" y="118471"/>
            <a:ext cx="1930579" cy="1761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478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Encabezado de secció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2"/>
          <p:cNvSpPr txBox="1">
            <a:spLocks noGrp="1"/>
          </p:cNvSpPr>
          <p:nvPr>
            <p:ph type="title"/>
          </p:nvPr>
        </p:nvSpPr>
        <p:spPr>
          <a:xfrm>
            <a:off x="808467" y="1608238"/>
            <a:ext cx="6970196" cy="229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body" idx="1"/>
          </p:nvPr>
        </p:nvSpPr>
        <p:spPr>
          <a:xfrm>
            <a:off x="808466" y="4132782"/>
            <a:ext cx="697019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518D"/>
              </a:buClr>
              <a:buSzPts val="2400"/>
              <a:buNone/>
              <a:defRPr sz="2400">
                <a:solidFill>
                  <a:srgbClr val="43518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7" name="Google Shape;47;p52" descr="Imagen que contiene 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2334" y="377052"/>
            <a:ext cx="3605647" cy="3605647"/>
          </a:xfrm>
          <a:prstGeom prst="rect">
            <a:avLst/>
          </a:prstGeom>
          <a:noFill/>
          <a:ln>
            <a:noFill/>
          </a:ln>
          <a:effectLst>
            <a:outerShdw blurRad="123298" dist="117398" dir="3316197" sx="101636" sy="101636" algn="tl" rotWithShape="0">
              <a:srgbClr val="000000">
                <a:alpha val="40000"/>
              </a:srgbClr>
            </a:outerShdw>
          </a:effectLst>
        </p:spPr>
      </p:pic>
      <p:pic>
        <p:nvPicPr>
          <p:cNvPr id="48" name="Google Shape;4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5485" y="4102794"/>
            <a:ext cx="3238612" cy="115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2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25725" y="4947922"/>
            <a:ext cx="1244359" cy="933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383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1_Diapositiva de títul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3"/>
          <p:cNvSpPr txBox="1">
            <a:spLocks noGrp="1"/>
          </p:cNvSpPr>
          <p:nvPr>
            <p:ph type="ctrTitle"/>
          </p:nvPr>
        </p:nvSpPr>
        <p:spPr>
          <a:xfrm>
            <a:off x="244019" y="377053"/>
            <a:ext cx="7246545" cy="1777424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subTitle" idx="1"/>
          </p:nvPr>
        </p:nvSpPr>
        <p:spPr>
          <a:xfrm>
            <a:off x="244019" y="2677682"/>
            <a:ext cx="7246545" cy="23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518D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3" name="Google Shape;53;p53" descr="Imagen que contiene 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2334" y="377052"/>
            <a:ext cx="3605647" cy="3605647"/>
          </a:xfrm>
          <a:prstGeom prst="rect">
            <a:avLst/>
          </a:prstGeom>
          <a:noFill/>
          <a:ln>
            <a:noFill/>
          </a:ln>
          <a:effectLst>
            <a:outerShdw blurRad="123298" dist="117398" dir="3316197" sx="101636" sy="101636" algn="tl" rotWithShape="0">
              <a:srgbClr val="000000">
                <a:alpha val="40000"/>
              </a:srgbClr>
            </a:outerShdw>
          </a:effectLst>
        </p:spPr>
      </p:pic>
      <p:pic>
        <p:nvPicPr>
          <p:cNvPr id="54" name="Google Shape;5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6697" y="6123163"/>
            <a:ext cx="1063387" cy="63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759" y="6083366"/>
            <a:ext cx="1254209" cy="65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3"/>
          <p:cNvPicPr preferRelativeResize="0"/>
          <p:nvPr/>
        </p:nvPicPr>
        <p:blipFill rotWithShape="1">
          <a:blip r:embed="rId5">
            <a:alphaModFix/>
          </a:blip>
          <a:srcRect t="7216" b="7641"/>
          <a:stretch/>
        </p:blipFill>
        <p:spPr>
          <a:xfrm>
            <a:off x="10150993" y="6130115"/>
            <a:ext cx="1202638" cy="59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78957" y="5381586"/>
            <a:ext cx="469024" cy="133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3" descr="SAT-E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55459" y="6146565"/>
            <a:ext cx="775985" cy="6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95411" y="6100991"/>
            <a:ext cx="637730" cy="63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5485" y="4102794"/>
            <a:ext cx="3238612" cy="115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3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25725" y="4947922"/>
            <a:ext cx="1244359" cy="93378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53"/>
          <p:cNvSpPr txBox="1"/>
          <p:nvPr/>
        </p:nvSpPr>
        <p:spPr>
          <a:xfrm>
            <a:off x="2958201" y="6189023"/>
            <a:ext cx="24651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Agreement number </a:t>
            </a:r>
            <a:b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2019-1-UK01-KA203-061576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220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2169225" y="274638"/>
            <a:ext cx="94131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69006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3687E-4DF3-6442-8973-47F386CB0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A1F6244-1EF7-3042-AB3B-3BDEB70CD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EC39AC-C7C0-FA47-9052-1226CA0D0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802BC40-0CFA-CE4A-864C-48DE66DFB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5096DF1-4574-564E-9316-63105E93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2603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D7B79-DD80-2549-824B-AF715656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8" y="365125"/>
            <a:ext cx="9567862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2793DB1-2878-804D-B8B5-A48B54361C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5BB460-329E-234D-83D1-9EBCD8C4C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DEA113-5A49-9146-8B6C-BBA9A0C89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89A1465-893D-1541-9DD6-23F1D5F93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33773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C92411-EA45-FE41-8F1A-F14579A33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B1B76F9-05BB-0D44-8C5F-583D7DB4E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947CD3B-F03A-0149-8C0E-606D1FF26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0D7914-BE81-4840-AD6B-6C9AAA2E8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77AD118-E8B2-034A-B582-3E34BB1F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8089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6E594-B02B-3D46-BF9B-9B04BD05B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292DF81-E9EA-424C-9BD0-B258CBD90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1A3EC88-22A6-8248-8F03-A33EBD094B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917FEF-80C0-7347-92E4-87EFA0CB1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01EF6BB-0128-5842-8BF3-50618C6BD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A2C30D-B5A7-3941-BA82-7BB6385B1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0512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9ECA8-CB88-4944-A1B0-FD7D65A5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F71729B7-845E-D34A-81AB-BCD16685D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3DFB6C4C-0005-5749-837D-F936C6735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F07215E-0974-3645-B060-DBD9B5500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56924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8DA6A66-5855-CD48-9078-9C17EE4E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E831CC6-52D3-4549-BC6D-2FFD8F9CA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13CB99B-0284-2144-8502-6BCD3FDC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9247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8"/>
          <p:cNvSpPr txBox="1">
            <a:spLocks noGrp="1"/>
          </p:cNvSpPr>
          <p:nvPr>
            <p:ph type="title"/>
          </p:nvPr>
        </p:nvSpPr>
        <p:spPr>
          <a:xfrm>
            <a:off x="340219" y="172022"/>
            <a:ext cx="9372192" cy="965199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28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8" name="Google Shape;2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32704" y="118471"/>
            <a:ext cx="1930579" cy="1761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8A11A-4604-4343-833F-39255A8F5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E9B8127-332E-0C48-B8AD-42DDAFD8D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75A721B-6F68-4C42-933A-D48236BD2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662F24A-AF91-CD45-97FE-C4B6E0A0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C59A6AB-FF79-E344-BEE5-6D389DD7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3B03F81-EC87-0C46-960C-16E8F5D82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87038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EA0C0C-3645-1A46-8EA0-971B1E9D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522612A-A315-6842-B8DD-72CA0D290C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B521DD7-94DD-444B-9B3D-A31AA53CF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9FEE0E2-3D4F-6E44-9C9B-1106C170A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7C0142-4C80-BB49-A757-4BA820208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F745DC-BB62-1E4F-BD04-F60C19C34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1831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790967-D447-B14F-9DD1-E5BCDEFE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86F22BF-5EFC-294E-B3C7-BC96C828AB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716A6A6-D690-EF48-BC4B-5F0950439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7E5FA4-37A2-DB43-A5DE-6D218CAB1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EA9E5E-6315-6346-AFFE-1B5DDD952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19982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982F10E-A9B7-604E-9036-808F36F86C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A99CE5-C52E-8847-80A1-764E949A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1F4B204-10C7-6540-A7D0-884C8760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B870930-B2A8-1A48-A876-A0F4B6C7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6FDF88-A704-4347-91A4-B3980B857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3931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8;p48">
            <a:extLst>
              <a:ext uri="{FF2B5EF4-FFF2-40B4-BE49-F238E27FC236}">
                <a16:creationId xmlns:a16="http://schemas.microsoft.com/office/drawing/2014/main" id="{410C15CE-B139-EFE4-BB3D-D1ABEE88FA1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0132704" y="118471"/>
            <a:ext cx="1930579" cy="1761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2"/>
          <p:cNvSpPr txBox="1">
            <a:spLocks noGrp="1"/>
          </p:cNvSpPr>
          <p:nvPr>
            <p:ph type="title"/>
          </p:nvPr>
        </p:nvSpPr>
        <p:spPr>
          <a:xfrm>
            <a:off x="808467" y="1608238"/>
            <a:ext cx="6970196" cy="229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  <a:defRPr sz="6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2"/>
          <p:cNvSpPr txBox="1">
            <a:spLocks noGrp="1"/>
          </p:cNvSpPr>
          <p:nvPr>
            <p:ph type="body" idx="1"/>
          </p:nvPr>
        </p:nvSpPr>
        <p:spPr>
          <a:xfrm>
            <a:off x="808466" y="4132782"/>
            <a:ext cx="6970196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518D"/>
              </a:buClr>
              <a:buSzPts val="2400"/>
              <a:buNone/>
              <a:defRPr sz="2400">
                <a:solidFill>
                  <a:srgbClr val="43518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7" name="Google Shape;47;p52" descr="Imagen que contiene 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2334" y="377052"/>
            <a:ext cx="3605647" cy="3605647"/>
          </a:xfrm>
          <a:prstGeom prst="rect">
            <a:avLst/>
          </a:prstGeom>
          <a:noFill/>
          <a:ln>
            <a:noFill/>
          </a:ln>
          <a:effectLst>
            <a:outerShdw blurRad="123298" dist="117398" dir="3316197" sx="101636" sy="101636" algn="tl" rotWithShape="0">
              <a:srgbClr val="000000">
                <a:alpha val="40000"/>
              </a:srgbClr>
            </a:outerShdw>
          </a:effectLst>
        </p:spPr>
      </p:pic>
      <p:pic>
        <p:nvPicPr>
          <p:cNvPr id="48" name="Google Shape;48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55485" y="4102794"/>
            <a:ext cx="3238612" cy="115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52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25725" y="4947922"/>
            <a:ext cx="1244359" cy="933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1_Diapositiva de títul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3"/>
          <p:cNvSpPr txBox="1">
            <a:spLocks noGrp="1"/>
          </p:cNvSpPr>
          <p:nvPr>
            <p:ph type="ctrTitle"/>
          </p:nvPr>
        </p:nvSpPr>
        <p:spPr>
          <a:xfrm>
            <a:off x="244019" y="377053"/>
            <a:ext cx="7246545" cy="1777424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3"/>
          <p:cNvSpPr txBox="1">
            <a:spLocks noGrp="1"/>
          </p:cNvSpPr>
          <p:nvPr>
            <p:ph type="subTitle" idx="1"/>
          </p:nvPr>
        </p:nvSpPr>
        <p:spPr>
          <a:xfrm>
            <a:off x="244019" y="2677682"/>
            <a:ext cx="7246545" cy="23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518D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3" name="Google Shape;53;p53" descr="Imagen que contiene 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2334" y="377052"/>
            <a:ext cx="3605647" cy="3605647"/>
          </a:xfrm>
          <a:prstGeom prst="rect">
            <a:avLst/>
          </a:prstGeom>
          <a:noFill/>
          <a:ln>
            <a:noFill/>
          </a:ln>
          <a:effectLst>
            <a:outerShdw blurRad="123298" dist="117398" dir="3316197" sx="101636" sy="101636" algn="tl" rotWithShape="0">
              <a:srgbClr val="000000">
                <a:alpha val="40000"/>
              </a:srgbClr>
            </a:outerShdw>
          </a:effectLst>
        </p:spPr>
      </p:pic>
      <p:pic>
        <p:nvPicPr>
          <p:cNvPr id="54" name="Google Shape;5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6697" y="6123163"/>
            <a:ext cx="1063387" cy="63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759" y="6083366"/>
            <a:ext cx="1254209" cy="65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53"/>
          <p:cNvPicPr preferRelativeResize="0"/>
          <p:nvPr/>
        </p:nvPicPr>
        <p:blipFill rotWithShape="1">
          <a:blip r:embed="rId5">
            <a:alphaModFix/>
          </a:blip>
          <a:srcRect t="7216" b="7641"/>
          <a:stretch/>
        </p:blipFill>
        <p:spPr>
          <a:xfrm>
            <a:off x="10150993" y="6130115"/>
            <a:ext cx="1202638" cy="59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5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78957" y="5381586"/>
            <a:ext cx="469024" cy="133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53" descr="SAT-E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55459" y="6146565"/>
            <a:ext cx="775985" cy="6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5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95411" y="6100991"/>
            <a:ext cx="637730" cy="63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5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5485" y="4102794"/>
            <a:ext cx="3238612" cy="115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53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25725" y="4947922"/>
            <a:ext cx="1244359" cy="93378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53"/>
          <p:cNvSpPr txBox="1"/>
          <p:nvPr/>
        </p:nvSpPr>
        <p:spPr>
          <a:xfrm>
            <a:off x="2958201" y="6189023"/>
            <a:ext cx="24651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Agreement number </a:t>
            </a:r>
            <a:b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2019-1-UK01-KA203-061576</a:t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>
            <a:spLocks noGrp="1"/>
          </p:cNvSpPr>
          <p:nvPr>
            <p:ph type="title"/>
          </p:nvPr>
        </p:nvSpPr>
        <p:spPr>
          <a:xfrm>
            <a:off x="2169225" y="274638"/>
            <a:ext cx="941317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4000">
                <a:solidFill>
                  <a:schemeClr val="accent1">
                    <a:lumMod val="50000"/>
                  </a:schemeClr>
                </a:solidFill>
                <a:latin typeface="Chalkboard SE" panose="03050602040202020205" pitchFamily="66" charset="77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3" name="Google Shape;23;p2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solidFill>
                  <a:schemeClr val="accent1">
                    <a:lumMod val="75000"/>
                  </a:schemeClr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0524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Diapositiva de títul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>
            <a:spLocks noGrp="1"/>
          </p:cNvSpPr>
          <p:nvPr>
            <p:ph type="ctrTitle"/>
          </p:nvPr>
        </p:nvSpPr>
        <p:spPr>
          <a:xfrm>
            <a:off x="244019" y="377053"/>
            <a:ext cx="7246545" cy="1777424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7"/>
          <p:cNvSpPr txBox="1">
            <a:spLocks noGrp="1"/>
          </p:cNvSpPr>
          <p:nvPr>
            <p:ph type="subTitle" idx="1"/>
          </p:nvPr>
        </p:nvSpPr>
        <p:spPr>
          <a:xfrm>
            <a:off x="244019" y="2677682"/>
            <a:ext cx="7246545" cy="23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3518D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" name="Google Shape;16;p47" descr="Imagen que contiene Icono&#10;&#10;Descripción generada automáticament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42334" y="377052"/>
            <a:ext cx="3605647" cy="3605647"/>
          </a:xfrm>
          <a:prstGeom prst="rect">
            <a:avLst/>
          </a:prstGeom>
          <a:noFill/>
          <a:ln>
            <a:noFill/>
          </a:ln>
          <a:effectLst>
            <a:outerShdw blurRad="123298" dist="117398" dir="3316197" sx="101636" sy="101636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Google Shape;1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6697" y="6123163"/>
            <a:ext cx="1063387" cy="63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9759" y="6083366"/>
            <a:ext cx="1254209" cy="65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47"/>
          <p:cNvPicPr preferRelativeResize="0"/>
          <p:nvPr/>
        </p:nvPicPr>
        <p:blipFill rotWithShape="1">
          <a:blip r:embed="rId5">
            <a:alphaModFix/>
          </a:blip>
          <a:srcRect t="7216" b="7641"/>
          <a:stretch/>
        </p:blipFill>
        <p:spPr>
          <a:xfrm>
            <a:off x="10150993" y="6130115"/>
            <a:ext cx="1202638" cy="590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4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78957" y="5381586"/>
            <a:ext cx="469024" cy="1336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47" descr="SAT-EX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55459" y="6146565"/>
            <a:ext cx="775985" cy="61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4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95411" y="6100991"/>
            <a:ext cx="637730" cy="637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55485" y="4102794"/>
            <a:ext cx="3238612" cy="1158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7"/>
          <p:cNvPicPr preferRelativeResize="0"/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25725" y="4947922"/>
            <a:ext cx="1244359" cy="93378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7"/>
          <p:cNvSpPr txBox="1"/>
          <p:nvPr/>
        </p:nvSpPr>
        <p:spPr>
          <a:xfrm>
            <a:off x="2958201" y="6189023"/>
            <a:ext cx="246519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Agreement number </a:t>
            </a:r>
            <a:b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200" b="0" i="0" u="none" strike="noStrike" cap="none">
                <a:solidFill>
                  <a:srgbClr val="43518D"/>
                </a:solidFill>
                <a:latin typeface="Arial"/>
                <a:ea typeface="Arial"/>
                <a:cs typeface="Arial"/>
                <a:sym typeface="Arial"/>
              </a:rPr>
              <a:t>2019-1-UK01-KA203-061576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006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Solo el títul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8"/>
          <p:cNvSpPr txBox="1">
            <a:spLocks noGrp="1"/>
          </p:cNvSpPr>
          <p:nvPr>
            <p:ph type="title"/>
          </p:nvPr>
        </p:nvSpPr>
        <p:spPr>
          <a:xfrm>
            <a:off x="340219" y="172022"/>
            <a:ext cx="9372192" cy="965199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28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8" name="Google Shape;2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32704" y="118471"/>
            <a:ext cx="1930579" cy="1761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126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preserve="1" userDrawn="1">
  <p:cSld name="1_Solo el título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8"/>
          <p:cNvSpPr txBox="1">
            <a:spLocks noGrp="1"/>
          </p:cNvSpPr>
          <p:nvPr>
            <p:ph type="title"/>
          </p:nvPr>
        </p:nvSpPr>
        <p:spPr>
          <a:xfrm>
            <a:off x="340219" y="172022"/>
            <a:ext cx="9372192" cy="965199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28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pic>
        <p:nvPicPr>
          <p:cNvPr id="28" name="Google Shape;28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32704" y="118471"/>
            <a:ext cx="1930579" cy="17617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3;p21">
            <a:extLst>
              <a:ext uri="{FF2B5EF4-FFF2-40B4-BE49-F238E27FC236}">
                <a16:creationId xmlns:a16="http://schemas.microsoft.com/office/drawing/2014/main" id="{9251A0F1-CED0-470D-3D50-6494468F09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40219" y="1328739"/>
            <a:ext cx="10003931" cy="4797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800">
                <a:solidFill>
                  <a:schemeClr val="tx1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95882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340219" y="185889"/>
            <a:ext cx="8631676" cy="965199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51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340219" y="1402914"/>
            <a:ext cx="11304609" cy="469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46" descr="Afbeelding met tekst, teken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0219" y="6309793"/>
            <a:ext cx="2320603" cy="51407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6"/>
          <p:cNvSpPr txBox="1">
            <a:spLocks noGrp="1"/>
          </p:cNvSpPr>
          <p:nvPr>
            <p:ph type="title"/>
          </p:nvPr>
        </p:nvSpPr>
        <p:spPr>
          <a:xfrm>
            <a:off x="340219" y="185889"/>
            <a:ext cx="8631676" cy="965199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2800"/>
              <a:buFont typeface="Calibri"/>
              <a:buNone/>
              <a:defRPr sz="2800" b="0" i="0" u="none" strike="noStrike" cap="none">
                <a:solidFill>
                  <a:srgbClr val="4351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6"/>
          <p:cNvSpPr txBox="1">
            <a:spLocks noGrp="1"/>
          </p:cNvSpPr>
          <p:nvPr>
            <p:ph type="body" idx="1"/>
          </p:nvPr>
        </p:nvSpPr>
        <p:spPr>
          <a:xfrm>
            <a:off x="340219" y="1402914"/>
            <a:ext cx="11304609" cy="469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46" descr="Afbeelding met tekst, teken&#10;&#10;Automatisch gegenereerde beschrijvi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0219" y="6309793"/>
            <a:ext cx="2320603" cy="5140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68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A7612BDC-9F31-F342-B9F2-021FF6EEC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938" y="365125"/>
            <a:ext cx="9567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5EDB2D-9667-064C-9B62-145C546A05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/>
              <a:t>Tekststijl van het model bewerken
Tweede niveau
Derde niveau
Vierde niveau
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0391045-F7C4-1143-BD0F-748E107C6D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B4BDA-088D-6642-8EDB-DD0D676FD538}" type="datetimeFigureOut">
              <a:rPr lang="nl-BE" smtClean="0"/>
              <a:t>8/07/2022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63628FC-2E8C-DE49-A1AD-C15A8D6F4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3F90D9E-6083-F240-B099-1D3F57F8B6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A347F-CC18-7C49-828D-076C3E00D7C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0629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hyperlink" Target="https://khsbpp.files.wordpress.com/2018/11/cognitive_load_theory_practice_guide_aa.pdf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ft.org/sites/default/files/periodicals/Rosenshine.pdf" TargetMode="External"/><Relationship Id="rId5" Type="http://schemas.openxmlformats.org/officeDocument/2006/relationships/hyperlink" Target="https://cdn.teachinghow2s.com/file/teachinghow2s/docs/Principles_of_Instruction_Barak_Rosenshine.pdf" TargetMode="Externa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microsoft.com/office/2007/relationships/hdphoto" Target="../media/hdphoto4.wdp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://www.gilearner.e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ilearner.eu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"/>
          <p:cNvSpPr txBox="1">
            <a:spLocks noGrp="1"/>
          </p:cNvSpPr>
          <p:nvPr>
            <p:ph type="ctrTitle"/>
          </p:nvPr>
        </p:nvSpPr>
        <p:spPr>
          <a:xfrm>
            <a:off x="244019" y="377053"/>
            <a:ext cx="7246545" cy="1777424"/>
          </a:xfrm>
          <a:prstGeom prst="rect">
            <a:avLst/>
          </a:prstGeom>
          <a:solidFill>
            <a:srgbClr val="43518D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</a:pPr>
            <a:br>
              <a:rPr lang="nl-BE" dirty="0"/>
            </a:br>
            <a:r>
              <a:rPr lang="nl-BE" dirty="0"/>
              <a:t>GI-Pedagogy</a:t>
            </a:r>
            <a:endParaRPr dirty="0"/>
          </a:p>
        </p:txBody>
      </p:sp>
      <p:sp>
        <p:nvSpPr>
          <p:cNvPr id="68" name="Google Shape;68;p1"/>
          <p:cNvSpPr txBox="1">
            <a:spLocks noGrp="1"/>
          </p:cNvSpPr>
          <p:nvPr>
            <p:ph type="subTitle" idx="1"/>
          </p:nvPr>
        </p:nvSpPr>
        <p:spPr>
          <a:xfrm>
            <a:off x="244019" y="2677682"/>
            <a:ext cx="7246545" cy="230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9213" lvl="0" indent="1588"/>
            <a:r>
              <a:rPr lang="nl-BE" sz="3600" dirty="0"/>
              <a:t>Innovative Pedagogies for Teaching witg GIS</a:t>
            </a:r>
            <a:endParaRPr sz="3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366FEF5-7EA2-3901-4262-5B23AD28D015}"/>
              </a:ext>
            </a:extLst>
          </p:cNvPr>
          <p:cNvSpPr txBox="1"/>
          <p:nvPr/>
        </p:nvSpPr>
        <p:spPr>
          <a:xfrm>
            <a:off x="507999" y="4292600"/>
            <a:ext cx="48279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600" dirty="0"/>
              <a:t>Luc Zwartjes</a:t>
            </a:r>
          </a:p>
          <a:p>
            <a:r>
              <a:rPr lang="nl-B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Geography Department Ghent University, Belgium</a:t>
            </a:r>
          </a:p>
        </p:txBody>
      </p:sp>
      <p:pic>
        <p:nvPicPr>
          <p:cNvPr id="1026" name="Picture 2" descr="Imagery at Esri User Conference 2022">
            <a:extLst>
              <a:ext uri="{FF2B5EF4-FFF2-40B4-BE49-F238E27FC236}">
                <a16:creationId xmlns:a16="http://schemas.microsoft.com/office/drawing/2014/main" id="{6BA2E967-A2CF-B15C-E516-64C0D50B9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19" y="4982470"/>
            <a:ext cx="49657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5C1F71-5DB9-47DB-92A9-ABDA6FB77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5" t="1840"/>
          <a:stretch/>
        </p:blipFill>
        <p:spPr>
          <a:xfrm>
            <a:off x="1467337" y="1158848"/>
            <a:ext cx="8840635" cy="52085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48A949-5B81-4A05-97C4-F2B7E9A97B84}"/>
              </a:ext>
            </a:extLst>
          </p:cNvPr>
          <p:cNvSpPr/>
          <p:nvPr/>
        </p:nvSpPr>
        <p:spPr>
          <a:xfrm>
            <a:off x="5460670" y="1557677"/>
            <a:ext cx="1188985" cy="2667056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188985"/>
              <a:gd name="connsiteY0" fmla="*/ 0 h 2672136"/>
              <a:gd name="connsiteX1" fmla="*/ 816845 w 1188985"/>
              <a:gd name="connsiteY1" fmla="*/ 0 h 2672136"/>
              <a:gd name="connsiteX2" fmla="*/ 1188985 w 1188985"/>
              <a:gd name="connsiteY2" fmla="*/ 658482 h 2672136"/>
              <a:gd name="connsiteX3" fmla="*/ 856033 w 1188985"/>
              <a:gd name="connsiteY3" fmla="*/ 2672136 h 2672136"/>
              <a:gd name="connsiteX4" fmla="*/ 0 w 1188985"/>
              <a:gd name="connsiteY4" fmla="*/ 2450068 h 2672136"/>
              <a:gd name="connsiteX5" fmla="*/ 0 w 1188985"/>
              <a:gd name="connsiteY5" fmla="*/ 0 h 2672136"/>
              <a:gd name="connsiteX0" fmla="*/ 0 w 1188985"/>
              <a:gd name="connsiteY0" fmla="*/ 0 h 2585776"/>
              <a:gd name="connsiteX1" fmla="*/ 816845 w 1188985"/>
              <a:gd name="connsiteY1" fmla="*/ 0 h 2585776"/>
              <a:gd name="connsiteX2" fmla="*/ 1188985 w 1188985"/>
              <a:gd name="connsiteY2" fmla="*/ 658482 h 2585776"/>
              <a:gd name="connsiteX3" fmla="*/ 729033 w 1188985"/>
              <a:gd name="connsiteY3" fmla="*/ 2585776 h 2585776"/>
              <a:gd name="connsiteX4" fmla="*/ 0 w 1188985"/>
              <a:gd name="connsiteY4" fmla="*/ 2450068 h 2585776"/>
              <a:gd name="connsiteX5" fmla="*/ 0 w 1188985"/>
              <a:gd name="connsiteY5" fmla="*/ 0 h 2585776"/>
              <a:gd name="connsiteX0" fmla="*/ 0 w 1188985"/>
              <a:gd name="connsiteY0" fmla="*/ 0 h 2667056"/>
              <a:gd name="connsiteX1" fmla="*/ 816845 w 1188985"/>
              <a:gd name="connsiteY1" fmla="*/ 0 h 2667056"/>
              <a:gd name="connsiteX2" fmla="*/ 1188985 w 1188985"/>
              <a:gd name="connsiteY2" fmla="*/ 658482 h 2667056"/>
              <a:gd name="connsiteX3" fmla="*/ 861113 w 1188985"/>
              <a:gd name="connsiteY3" fmla="*/ 2667056 h 2667056"/>
              <a:gd name="connsiteX4" fmla="*/ 0 w 1188985"/>
              <a:gd name="connsiteY4" fmla="*/ 2450068 h 2667056"/>
              <a:gd name="connsiteX5" fmla="*/ 0 w 1188985"/>
              <a:gd name="connsiteY5" fmla="*/ 0 h 266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88985" h="2667056">
                <a:moveTo>
                  <a:pt x="0" y="0"/>
                </a:moveTo>
                <a:lnTo>
                  <a:pt x="816845" y="0"/>
                </a:lnTo>
                <a:lnTo>
                  <a:pt x="1188985" y="658482"/>
                </a:lnTo>
                <a:lnTo>
                  <a:pt x="861113" y="2667056"/>
                </a:lnTo>
                <a:lnTo>
                  <a:pt x="0" y="24500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64383A1-9076-4686-AAA5-D95A53A47C01}"/>
              </a:ext>
            </a:extLst>
          </p:cNvPr>
          <p:cNvSpPr/>
          <p:nvPr/>
        </p:nvSpPr>
        <p:spPr>
          <a:xfrm>
            <a:off x="1775749" y="1665010"/>
            <a:ext cx="4637567" cy="5050466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483387"/>
              <a:gd name="connsiteY0" fmla="*/ 0 h 2450068"/>
              <a:gd name="connsiteX1" fmla="*/ 816845 w 1483387"/>
              <a:gd name="connsiteY1" fmla="*/ 0 h 2450068"/>
              <a:gd name="connsiteX2" fmla="*/ 1483387 w 1483387"/>
              <a:gd name="connsiteY2" fmla="*/ 1169128 h 2450068"/>
              <a:gd name="connsiteX3" fmla="*/ 816845 w 1483387"/>
              <a:gd name="connsiteY3" fmla="*/ 2450068 h 2450068"/>
              <a:gd name="connsiteX4" fmla="*/ 0 w 1483387"/>
              <a:gd name="connsiteY4" fmla="*/ 2450068 h 2450068"/>
              <a:gd name="connsiteX5" fmla="*/ 0 w 1483387"/>
              <a:gd name="connsiteY5" fmla="*/ 0 h 2450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3387" h="2450068">
                <a:moveTo>
                  <a:pt x="0" y="0"/>
                </a:moveTo>
                <a:lnTo>
                  <a:pt x="816845" y="0"/>
                </a:lnTo>
                <a:lnTo>
                  <a:pt x="1483387" y="1169128"/>
                </a:lnTo>
                <a:lnTo>
                  <a:pt x="816845" y="2450068"/>
                </a:lnTo>
                <a:lnTo>
                  <a:pt x="0" y="245006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B6CAC38-C622-49E0-94FA-C7AC249CE49F}"/>
              </a:ext>
            </a:extLst>
          </p:cNvPr>
          <p:cNvSpPr/>
          <p:nvPr/>
        </p:nvSpPr>
        <p:spPr>
          <a:xfrm>
            <a:off x="5892009" y="3160053"/>
            <a:ext cx="2882538" cy="3403657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411054"/>
              <a:gd name="connsiteY0" fmla="*/ 0 h 2450068"/>
              <a:gd name="connsiteX1" fmla="*/ 816845 w 1411054"/>
              <a:gd name="connsiteY1" fmla="*/ 0 h 2450068"/>
              <a:gd name="connsiteX2" fmla="*/ 1411054 w 1411054"/>
              <a:gd name="connsiteY2" fmla="*/ 240470 h 2450068"/>
              <a:gd name="connsiteX3" fmla="*/ 816845 w 1411054"/>
              <a:gd name="connsiteY3" fmla="*/ 2450068 h 2450068"/>
              <a:gd name="connsiteX4" fmla="*/ 0 w 1411054"/>
              <a:gd name="connsiteY4" fmla="*/ 2450068 h 2450068"/>
              <a:gd name="connsiteX5" fmla="*/ 0 w 1411054"/>
              <a:gd name="connsiteY5" fmla="*/ 0 h 2450068"/>
              <a:gd name="connsiteX0" fmla="*/ 0 w 1411054"/>
              <a:gd name="connsiteY0" fmla="*/ 953589 h 3403657"/>
              <a:gd name="connsiteX1" fmla="*/ 189828 w 1411054"/>
              <a:gd name="connsiteY1" fmla="*/ 0 h 3403657"/>
              <a:gd name="connsiteX2" fmla="*/ 1411054 w 1411054"/>
              <a:gd name="connsiteY2" fmla="*/ 1194059 h 3403657"/>
              <a:gd name="connsiteX3" fmla="*/ 816845 w 1411054"/>
              <a:gd name="connsiteY3" fmla="*/ 3403657 h 3403657"/>
              <a:gd name="connsiteX4" fmla="*/ 0 w 1411054"/>
              <a:gd name="connsiteY4" fmla="*/ 3403657 h 3403657"/>
              <a:gd name="connsiteX5" fmla="*/ 0 w 1411054"/>
              <a:gd name="connsiteY5" fmla="*/ 953589 h 3403657"/>
              <a:gd name="connsiteX0" fmla="*/ 0 w 1411054"/>
              <a:gd name="connsiteY0" fmla="*/ 953589 h 3403657"/>
              <a:gd name="connsiteX1" fmla="*/ 189828 w 1411054"/>
              <a:gd name="connsiteY1" fmla="*/ 0 h 3403657"/>
              <a:gd name="connsiteX2" fmla="*/ 879830 w 1411054"/>
              <a:gd name="connsiteY2" fmla="*/ 632155 h 3403657"/>
              <a:gd name="connsiteX3" fmla="*/ 1411054 w 1411054"/>
              <a:gd name="connsiteY3" fmla="*/ 1194059 h 3403657"/>
              <a:gd name="connsiteX4" fmla="*/ 816845 w 1411054"/>
              <a:gd name="connsiteY4" fmla="*/ 3403657 h 3403657"/>
              <a:gd name="connsiteX5" fmla="*/ 0 w 1411054"/>
              <a:gd name="connsiteY5" fmla="*/ 3403657 h 3403657"/>
              <a:gd name="connsiteX6" fmla="*/ 0 w 1411054"/>
              <a:gd name="connsiteY6" fmla="*/ 953589 h 3403657"/>
              <a:gd name="connsiteX0" fmla="*/ 0 w 1411054"/>
              <a:gd name="connsiteY0" fmla="*/ 953589 h 3403657"/>
              <a:gd name="connsiteX1" fmla="*/ 17681 w 1411054"/>
              <a:gd name="connsiteY1" fmla="*/ 710532 h 3403657"/>
              <a:gd name="connsiteX2" fmla="*/ 189828 w 1411054"/>
              <a:gd name="connsiteY2" fmla="*/ 0 h 3403657"/>
              <a:gd name="connsiteX3" fmla="*/ 879830 w 1411054"/>
              <a:gd name="connsiteY3" fmla="*/ 632155 h 3403657"/>
              <a:gd name="connsiteX4" fmla="*/ 1411054 w 1411054"/>
              <a:gd name="connsiteY4" fmla="*/ 1194059 h 3403657"/>
              <a:gd name="connsiteX5" fmla="*/ 816845 w 1411054"/>
              <a:gd name="connsiteY5" fmla="*/ 3403657 h 3403657"/>
              <a:gd name="connsiteX6" fmla="*/ 0 w 1411054"/>
              <a:gd name="connsiteY6" fmla="*/ 3403657 h 3403657"/>
              <a:gd name="connsiteX7" fmla="*/ 0 w 1411054"/>
              <a:gd name="connsiteY7" fmla="*/ 953589 h 3403657"/>
              <a:gd name="connsiteX0" fmla="*/ 648525 w 2059579"/>
              <a:gd name="connsiteY0" fmla="*/ 953589 h 3403657"/>
              <a:gd name="connsiteX1" fmla="*/ 0 w 2059579"/>
              <a:gd name="connsiteY1" fmla="*/ 96578 h 3403657"/>
              <a:gd name="connsiteX2" fmla="*/ 838353 w 2059579"/>
              <a:gd name="connsiteY2" fmla="*/ 0 h 3403657"/>
              <a:gd name="connsiteX3" fmla="*/ 1528355 w 2059579"/>
              <a:gd name="connsiteY3" fmla="*/ 632155 h 3403657"/>
              <a:gd name="connsiteX4" fmla="*/ 2059579 w 2059579"/>
              <a:gd name="connsiteY4" fmla="*/ 1194059 h 3403657"/>
              <a:gd name="connsiteX5" fmla="*/ 1465370 w 2059579"/>
              <a:gd name="connsiteY5" fmla="*/ 3403657 h 3403657"/>
              <a:gd name="connsiteX6" fmla="*/ 648525 w 2059579"/>
              <a:gd name="connsiteY6" fmla="*/ 3403657 h 3403657"/>
              <a:gd name="connsiteX7" fmla="*/ 648525 w 2059579"/>
              <a:gd name="connsiteY7" fmla="*/ 953589 h 3403657"/>
              <a:gd name="connsiteX0" fmla="*/ 0 w 2665088"/>
              <a:gd name="connsiteY0" fmla="*/ 770709 h 3403657"/>
              <a:gd name="connsiteX1" fmla="*/ 605509 w 2665088"/>
              <a:gd name="connsiteY1" fmla="*/ 96578 h 3403657"/>
              <a:gd name="connsiteX2" fmla="*/ 1443862 w 2665088"/>
              <a:gd name="connsiteY2" fmla="*/ 0 h 3403657"/>
              <a:gd name="connsiteX3" fmla="*/ 2133864 w 2665088"/>
              <a:gd name="connsiteY3" fmla="*/ 632155 h 3403657"/>
              <a:gd name="connsiteX4" fmla="*/ 2665088 w 2665088"/>
              <a:gd name="connsiteY4" fmla="*/ 1194059 h 3403657"/>
              <a:gd name="connsiteX5" fmla="*/ 2070879 w 2665088"/>
              <a:gd name="connsiteY5" fmla="*/ 3403657 h 3403657"/>
              <a:gd name="connsiteX6" fmla="*/ 1254034 w 2665088"/>
              <a:gd name="connsiteY6" fmla="*/ 3403657 h 3403657"/>
              <a:gd name="connsiteX7" fmla="*/ 0 w 2665088"/>
              <a:gd name="connsiteY7" fmla="*/ 770709 h 3403657"/>
              <a:gd name="connsiteX0" fmla="*/ 0 w 2665088"/>
              <a:gd name="connsiteY0" fmla="*/ 770709 h 3403657"/>
              <a:gd name="connsiteX1" fmla="*/ 605509 w 2665088"/>
              <a:gd name="connsiteY1" fmla="*/ 96578 h 3403657"/>
              <a:gd name="connsiteX2" fmla="*/ 1443862 w 2665088"/>
              <a:gd name="connsiteY2" fmla="*/ 0 h 3403657"/>
              <a:gd name="connsiteX3" fmla="*/ 2133864 w 2665088"/>
              <a:gd name="connsiteY3" fmla="*/ 632155 h 3403657"/>
              <a:gd name="connsiteX4" fmla="*/ 2665088 w 2665088"/>
              <a:gd name="connsiteY4" fmla="*/ 1194059 h 3403657"/>
              <a:gd name="connsiteX5" fmla="*/ 2070879 w 2665088"/>
              <a:gd name="connsiteY5" fmla="*/ 3403657 h 3403657"/>
              <a:gd name="connsiteX6" fmla="*/ 1254034 w 2665088"/>
              <a:gd name="connsiteY6" fmla="*/ 3403657 h 3403657"/>
              <a:gd name="connsiteX7" fmla="*/ 657762 w 2665088"/>
              <a:gd name="connsiteY7" fmla="*/ 2186635 h 3403657"/>
              <a:gd name="connsiteX8" fmla="*/ 0 w 2665088"/>
              <a:gd name="connsiteY8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51314 w 2882538"/>
              <a:gd name="connsiteY3" fmla="*/ 632155 h 3403657"/>
              <a:gd name="connsiteX4" fmla="*/ 2882538 w 2882538"/>
              <a:gd name="connsiteY4" fmla="*/ 1194059 h 3403657"/>
              <a:gd name="connsiteX5" fmla="*/ 2288329 w 2882538"/>
              <a:gd name="connsiteY5" fmla="*/ 3403657 h 3403657"/>
              <a:gd name="connsiteX6" fmla="*/ 1471484 w 2882538"/>
              <a:gd name="connsiteY6" fmla="*/ 3403657 h 3403657"/>
              <a:gd name="connsiteX7" fmla="*/ 0 w 2882538"/>
              <a:gd name="connsiteY7" fmla="*/ 1664121 h 3403657"/>
              <a:gd name="connsiteX8" fmla="*/ 217450 w 2882538"/>
              <a:gd name="connsiteY8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51314 w 2882538"/>
              <a:gd name="connsiteY3" fmla="*/ 632155 h 3403657"/>
              <a:gd name="connsiteX4" fmla="*/ 2882538 w 2882538"/>
              <a:gd name="connsiteY4" fmla="*/ 1194059 h 3403657"/>
              <a:gd name="connsiteX5" fmla="*/ 2288329 w 2882538"/>
              <a:gd name="connsiteY5" fmla="*/ 3403657 h 3403657"/>
              <a:gd name="connsiteX6" fmla="*/ 1471484 w 2882538"/>
              <a:gd name="connsiteY6" fmla="*/ 3403657 h 3403657"/>
              <a:gd name="connsiteX7" fmla="*/ 300446 w 2882538"/>
              <a:gd name="connsiteY7" fmla="*/ 2029881 h 3403657"/>
              <a:gd name="connsiteX8" fmla="*/ 0 w 2882538"/>
              <a:gd name="connsiteY8" fmla="*/ 1664121 h 3403657"/>
              <a:gd name="connsiteX9" fmla="*/ 217450 w 2882538"/>
              <a:gd name="connsiteY9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51314 w 2882538"/>
              <a:gd name="connsiteY3" fmla="*/ 632155 h 3403657"/>
              <a:gd name="connsiteX4" fmla="*/ 2882538 w 2882538"/>
              <a:gd name="connsiteY4" fmla="*/ 1194059 h 3403657"/>
              <a:gd name="connsiteX5" fmla="*/ 2288329 w 2882538"/>
              <a:gd name="connsiteY5" fmla="*/ 3403657 h 3403657"/>
              <a:gd name="connsiteX6" fmla="*/ 1471484 w 2882538"/>
              <a:gd name="connsiteY6" fmla="*/ 3403657 h 3403657"/>
              <a:gd name="connsiteX7" fmla="*/ 0 w 2882538"/>
              <a:gd name="connsiteY7" fmla="*/ 2003755 h 3403657"/>
              <a:gd name="connsiteX8" fmla="*/ 0 w 2882538"/>
              <a:gd name="connsiteY8" fmla="*/ 1664121 h 3403657"/>
              <a:gd name="connsiteX9" fmla="*/ 217450 w 2882538"/>
              <a:gd name="connsiteY9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51314 w 2882538"/>
              <a:gd name="connsiteY3" fmla="*/ 632155 h 3403657"/>
              <a:gd name="connsiteX4" fmla="*/ 2882538 w 2882538"/>
              <a:gd name="connsiteY4" fmla="*/ 1194059 h 3403657"/>
              <a:gd name="connsiteX5" fmla="*/ 2288329 w 2882538"/>
              <a:gd name="connsiteY5" fmla="*/ 3403657 h 3403657"/>
              <a:gd name="connsiteX6" fmla="*/ 1471484 w 2882538"/>
              <a:gd name="connsiteY6" fmla="*/ 3403657 h 3403657"/>
              <a:gd name="connsiteX7" fmla="*/ 822960 w 2882538"/>
              <a:gd name="connsiteY7" fmla="*/ 2787526 h 3403657"/>
              <a:gd name="connsiteX8" fmla="*/ 0 w 2882538"/>
              <a:gd name="connsiteY8" fmla="*/ 2003755 h 3403657"/>
              <a:gd name="connsiteX9" fmla="*/ 0 w 2882538"/>
              <a:gd name="connsiteY9" fmla="*/ 1664121 h 3403657"/>
              <a:gd name="connsiteX10" fmla="*/ 217450 w 2882538"/>
              <a:gd name="connsiteY10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51314 w 2882538"/>
              <a:gd name="connsiteY3" fmla="*/ 632155 h 3403657"/>
              <a:gd name="connsiteX4" fmla="*/ 2882538 w 2882538"/>
              <a:gd name="connsiteY4" fmla="*/ 1194059 h 3403657"/>
              <a:gd name="connsiteX5" fmla="*/ 2288329 w 2882538"/>
              <a:gd name="connsiteY5" fmla="*/ 3403657 h 3403657"/>
              <a:gd name="connsiteX6" fmla="*/ 1471484 w 2882538"/>
              <a:gd name="connsiteY6" fmla="*/ 3403657 h 3403657"/>
              <a:gd name="connsiteX7" fmla="*/ 522514 w 2882538"/>
              <a:gd name="connsiteY7" fmla="*/ 2826715 h 3403657"/>
              <a:gd name="connsiteX8" fmla="*/ 0 w 2882538"/>
              <a:gd name="connsiteY8" fmla="*/ 2003755 h 3403657"/>
              <a:gd name="connsiteX9" fmla="*/ 0 w 2882538"/>
              <a:gd name="connsiteY9" fmla="*/ 1664121 h 3403657"/>
              <a:gd name="connsiteX10" fmla="*/ 217450 w 2882538"/>
              <a:gd name="connsiteY10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64377 w 2882538"/>
              <a:gd name="connsiteY3" fmla="*/ 83515 h 3403657"/>
              <a:gd name="connsiteX4" fmla="*/ 2882538 w 2882538"/>
              <a:gd name="connsiteY4" fmla="*/ 1194059 h 3403657"/>
              <a:gd name="connsiteX5" fmla="*/ 2288329 w 2882538"/>
              <a:gd name="connsiteY5" fmla="*/ 3403657 h 3403657"/>
              <a:gd name="connsiteX6" fmla="*/ 1471484 w 2882538"/>
              <a:gd name="connsiteY6" fmla="*/ 3403657 h 3403657"/>
              <a:gd name="connsiteX7" fmla="*/ 522514 w 2882538"/>
              <a:gd name="connsiteY7" fmla="*/ 2826715 h 3403657"/>
              <a:gd name="connsiteX8" fmla="*/ 0 w 2882538"/>
              <a:gd name="connsiteY8" fmla="*/ 2003755 h 3403657"/>
              <a:gd name="connsiteX9" fmla="*/ 0 w 2882538"/>
              <a:gd name="connsiteY9" fmla="*/ 1664121 h 3403657"/>
              <a:gd name="connsiteX10" fmla="*/ 217450 w 2882538"/>
              <a:gd name="connsiteY10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64377 w 2882538"/>
              <a:gd name="connsiteY3" fmla="*/ 83515 h 3403657"/>
              <a:gd name="connsiteX4" fmla="*/ 2625635 w 2882538"/>
              <a:gd name="connsiteY4" fmla="*/ 697469 h 3403657"/>
              <a:gd name="connsiteX5" fmla="*/ 2882538 w 2882538"/>
              <a:gd name="connsiteY5" fmla="*/ 1194059 h 3403657"/>
              <a:gd name="connsiteX6" fmla="*/ 2288329 w 2882538"/>
              <a:gd name="connsiteY6" fmla="*/ 3403657 h 3403657"/>
              <a:gd name="connsiteX7" fmla="*/ 1471484 w 2882538"/>
              <a:gd name="connsiteY7" fmla="*/ 3403657 h 3403657"/>
              <a:gd name="connsiteX8" fmla="*/ 522514 w 2882538"/>
              <a:gd name="connsiteY8" fmla="*/ 2826715 h 3403657"/>
              <a:gd name="connsiteX9" fmla="*/ 0 w 2882538"/>
              <a:gd name="connsiteY9" fmla="*/ 2003755 h 3403657"/>
              <a:gd name="connsiteX10" fmla="*/ 0 w 2882538"/>
              <a:gd name="connsiteY10" fmla="*/ 1664121 h 3403657"/>
              <a:gd name="connsiteX11" fmla="*/ 217450 w 2882538"/>
              <a:gd name="connsiteY11" fmla="*/ 770709 h 3403657"/>
              <a:gd name="connsiteX0" fmla="*/ 217450 w 2882538"/>
              <a:gd name="connsiteY0" fmla="*/ 770709 h 3403657"/>
              <a:gd name="connsiteX1" fmla="*/ 822959 w 2882538"/>
              <a:gd name="connsiteY1" fmla="*/ 96578 h 3403657"/>
              <a:gd name="connsiteX2" fmla="*/ 1661312 w 2882538"/>
              <a:gd name="connsiteY2" fmla="*/ 0 h 3403657"/>
              <a:gd name="connsiteX3" fmla="*/ 2364377 w 2882538"/>
              <a:gd name="connsiteY3" fmla="*/ 83515 h 3403657"/>
              <a:gd name="connsiteX4" fmla="*/ 2756263 w 2882538"/>
              <a:gd name="connsiteY4" fmla="*/ 619092 h 3403657"/>
              <a:gd name="connsiteX5" fmla="*/ 2882538 w 2882538"/>
              <a:gd name="connsiteY5" fmla="*/ 1194059 h 3403657"/>
              <a:gd name="connsiteX6" fmla="*/ 2288329 w 2882538"/>
              <a:gd name="connsiteY6" fmla="*/ 3403657 h 3403657"/>
              <a:gd name="connsiteX7" fmla="*/ 1471484 w 2882538"/>
              <a:gd name="connsiteY7" fmla="*/ 3403657 h 3403657"/>
              <a:gd name="connsiteX8" fmla="*/ 522514 w 2882538"/>
              <a:gd name="connsiteY8" fmla="*/ 2826715 h 3403657"/>
              <a:gd name="connsiteX9" fmla="*/ 0 w 2882538"/>
              <a:gd name="connsiteY9" fmla="*/ 2003755 h 3403657"/>
              <a:gd name="connsiteX10" fmla="*/ 0 w 2882538"/>
              <a:gd name="connsiteY10" fmla="*/ 1664121 h 3403657"/>
              <a:gd name="connsiteX11" fmla="*/ 217450 w 2882538"/>
              <a:gd name="connsiteY11" fmla="*/ 770709 h 3403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82538" h="3403657">
                <a:moveTo>
                  <a:pt x="217450" y="770709"/>
                </a:moveTo>
                <a:lnTo>
                  <a:pt x="822959" y="96578"/>
                </a:lnTo>
                <a:lnTo>
                  <a:pt x="1661312" y="0"/>
                </a:lnTo>
                <a:lnTo>
                  <a:pt x="2364377" y="83515"/>
                </a:lnTo>
                <a:lnTo>
                  <a:pt x="2756263" y="619092"/>
                </a:lnTo>
                <a:lnTo>
                  <a:pt x="2882538" y="1194059"/>
                </a:lnTo>
                <a:lnTo>
                  <a:pt x="2288329" y="3403657"/>
                </a:lnTo>
                <a:lnTo>
                  <a:pt x="1471484" y="3403657"/>
                </a:lnTo>
                <a:lnTo>
                  <a:pt x="522514" y="2826715"/>
                </a:lnTo>
                <a:lnTo>
                  <a:pt x="0" y="2003755"/>
                </a:lnTo>
                <a:lnTo>
                  <a:pt x="0" y="1664121"/>
                </a:lnTo>
                <a:lnTo>
                  <a:pt x="217450" y="770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A73408E5-66AA-4ED0-B4A5-71C5E143CCE6}"/>
              </a:ext>
            </a:extLst>
          </p:cNvPr>
          <p:cNvSpPr/>
          <p:nvPr/>
        </p:nvSpPr>
        <p:spPr>
          <a:xfrm>
            <a:off x="6586134" y="1066710"/>
            <a:ext cx="2059961" cy="2170267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188985"/>
              <a:gd name="connsiteY0" fmla="*/ 0 h 2672136"/>
              <a:gd name="connsiteX1" fmla="*/ 816845 w 1188985"/>
              <a:gd name="connsiteY1" fmla="*/ 0 h 2672136"/>
              <a:gd name="connsiteX2" fmla="*/ 1188985 w 1188985"/>
              <a:gd name="connsiteY2" fmla="*/ 658482 h 2672136"/>
              <a:gd name="connsiteX3" fmla="*/ 856033 w 1188985"/>
              <a:gd name="connsiteY3" fmla="*/ 2672136 h 2672136"/>
              <a:gd name="connsiteX4" fmla="*/ 0 w 1188985"/>
              <a:gd name="connsiteY4" fmla="*/ 2450068 h 2672136"/>
              <a:gd name="connsiteX5" fmla="*/ 0 w 1188985"/>
              <a:gd name="connsiteY5" fmla="*/ 0 h 2672136"/>
              <a:gd name="connsiteX0" fmla="*/ 0 w 1188985"/>
              <a:gd name="connsiteY0" fmla="*/ 0 h 2585776"/>
              <a:gd name="connsiteX1" fmla="*/ 816845 w 1188985"/>
              <a:gd name="connsiteY1" fmla="*/ 0 h 2585776"/>
              <a:gd name="connsiteX2" fmla="*/ 1188985 w 1188985"/>
              <a:gd name="connsiteY2" fmla="*/ 658482 h 2585776"/>
              <a:gd name="connsiteX3" fmla="*/ 729033 w 1188985"/>
              <a:gd name="connsiteY3" fmla="*/ 2585776 h 2585776"/>
              <a:gd name="connsiteX4" fmla="*/ 0 w 1188985"/>
              <a:gd name="connsiteY4" fmla="*/ 2450068 h 2585776"/>
              <a:gd name="connsiteX5" fmla="*/ 0 w 1188985"/>
              <a:gd name="connsiteY5" fmla="*/ 0 h 2585776"/>
              <a:gd name="connsiteX0" fmla="*/ 0 w 1188985"/>
              <a:gd name="connsiteY0" fmla="*/ 0 h 2667056"/>
              <a:gd name="connsiteX1" fmla="*/ 816845 w 1188985"/>
              <a:gd name="connsiteY1" fmla="*/ 0 h 2667056"/>
              <a:gd name="connsiteX2" fmla="*/ 1188985 w 1188985"/>
              <a:gd name="connsiteY2" fmla="*/ 658482 h 2667056"/>
              <a:gd name="connsiteX3" fmla="*/ 861113 w 1188985"/>
              <a:gd name="connsiteY3" fmla="*/ 2667056 h 2667056"/>
              <a:gd name="connsiteX4" fmla="*/ 0 w 1188985"/>
              <a:gd name="connsiteY4" fmla="*/ 2450068 h 2667056"/>
              <a:gd name="connsiteX5" fmla="*/ 0 w 1188985"/>
              <a:gd name="connsiteY5" fmla="*/ 0 h 2667056"/>
              <a:gd name="connsiteX0" fmla="*/ 0 w 1685374"/>
              <a:gd name="connsiteY0" fmla="*/ 0 h 2667056"/>
              <a:gd name="connsiteX1" fmla="*/ 816845 w 1685374"/>
              <a:gd name="connsiteY1" fmla="*/ 0 h 2667056"/>
              <a:gd name="connsiteX2" fmla="*/ 1685374 w 1685374"/>
              <a:gd name="connsiteY2" fmla="*/ 1860265 h 2667056"/>
              <a:gd name="connsiteX3" fmla="*/ 861113 w 1685374"/>
              <a:gd name="connsiteY3" fmla="*/ 2667056 h 2667056"/>
              <a:gd name="connsiteX4" fmla="*/ 0 w 1685374"/>
              <a:gd name="connsiteY4" fmla="*/ 2450068 h 2667056"/>
              <a:gd name="connsiteX5" fmla="*/ 0 w 1685374"/>
              <a:gd name="connsiteY5" fmla="*/ 0 h 2667056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0 w 1685374"/>
              <a:gd name="connsiteY4" fmla="*/ 2450068 h 2601742"/>
              <a:gd name="connsiteX5" fmla="*/ 0 w 1685374"/>
              <a:gd name="connsiteY5" fmla="*/ 0 h 2601742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26126 w 1685374"/>
              <a:gd name="connsiteY4" fmla="*/ 2554571 h 2601742"/>
              <a:gd name="connsiteX5" fmla="*/ 0 w 1685374"/>
              <a:gd name="connsiteY5" fmla="*/ 0 h 2601742"/>
              <a:gd name="connsiteX0" fmla="*/ 0 w 1685374"/>
              <a:gd name="connsiteY0" fmla="*/ 0 h 2554571"/>
              <a:gd name="connsiteX1" fmla="*/ 816845 w 1685374"/>
              <a:gd name="connsiteY1" fmla="*/ 0 h 2554571"/>
              <a:gd name="connsiteX2" fmla="*/ 1685374 w 1685374"/>
              <a:gd name="connsiteY2" fmla="*/ 1860265 h 2554571"/>
              <a:gd name="connsiteX3" fmla="*/ 1335730 w 1685374"/>
              <a:gd name="connsiteY3" fmla="*/ 2533162 h 2554571"/>
              <a:gd name="connsiteX4" fmla="*/ 26126 w 1685374"/>
              <a:gd name="connsiteY4" fmla="*/ 2554571 h 2554571"/>
              <a:gd name="connsiteX5" fmla="*/ 0 w 1685374"/>
              <a:gd name="connsiteY5" fmla="*/ 0 h 2554571"/>
              <a:gd name="connsiteX0" fmla="*/ 0 w 1685374"/>
              <a:gd name="connsiteY0" fmla="*/ 0 h 2594122"/>
              <a:gd name="connsiteX1" fmla="*/ 816845 w 1685374"/>
              <a:gd name="connsiteY1" fmla="*/ 0 h 2594122"/>
              <a:gd name="connsiteX2" fmla="*/ 1685374 w 1685374"/>
              <a:gd name="connsiteY2" fmla="*/ 1860265 h 2594122"/>
              <a:gd name="connsiteX3" fmla="*/ 1350970 w 1685374"/>
              <a:gd name="connsiteY3" fmla="*/ 2594122 h 2594122"/>
              <a:gd name="connsiteX4" fmla="*/ 26126 w 1685374"/>
              <a:gd name="connsiteY4" fmla="*/ 2554571 h 2594122"/>
              <a:gd name="connsiteX5" fmla="*/ 0 w 1685374"/>
              <a:gd name="connsiteY5" fmla="*/ 0 h 2594122"/>
              <a:gd name="connsiteX0" fmla="*/ 19594 w 1704968"/>
              <a:gd name="connsiteY0" fmla="*/ 0 h 2600291"/>
              <a:gd name="connsiteX1" fmla="*/ 836439 w 1704968"/>
              <a:gd name="connsiteY1" fmla="*/ 0 h 2600291"/>
              <a:gd name="connsiteX2" fmla="*/ 1704968 w 1704968"/>
              <a:gd name="connsiteY2" fmla="*/ 1860265 h 2600291"/>
              <a:gd name="connsiteX3" fmla="*/ 1370564 w 1704968"/>
              <a:gd name="connsiteY3" fmla="*/ 2594122 h 2600291"/>
              <a:gd name="connsiteX4" fmla="*/ 0 w 1704968"/>
              <a:gd name="connsiteY4" fmla="*/ 2600291 h 2600291"/>
              <a:gd name="connsiteX5" fmla="*/ 19594 w 1704968"/>
              <a:gd name="connsiteY5" fmla="*/ 0 h 2600291"/>
              <a:gd name="connsiteX0" fmla="*/ 203268 w 1888642"/>
              <a:gd name="connsiteY0" fmla="*/ 0 h 2600291"/>
              <a:gd name="connsiteX1" fmla="*/ 1020113 w 1888642"/>
              <a:gd name="connsiteY1" fmla="*/ 0 h 2600291"/>
              <a:gd name="connsiteX2" fmla="*/ 1888642 w 1888642"/>
              <a:gd name="connsiteY2" fmla="*/ 1860265 h 2600291"/>
              <a:gd name="connsiteX3" fmla="*/ 1554238 w 1888642"/>
              <a:gd name="connsiteY3" fmla="*/ 2594122 h 2600291"/>
              <a:gd name="connsiteX4" fmla="*/ 183674 w 1888642"/>
              <a:gd name="connsiteY4" fmla="*/ 2600291 h 2600291"/>
              <a:gd name="connsiteX5" fmla="*/ 89 w 1888642"/>
              <a:gd name="connsiteY5" fmla="*/ 1755618 h 2600291"/>
              <a:gd name="connsiteX6" fmla="*/ 203268 w 1888642"/>
              <a:gd name="connsiteY6" fmla="*/ 0 h 2600291"/>
              <a:gd name="connsiteX0" fmla="*/ 0 w 1952074"/>
              <a:gd name="connsiteY0" fmla="*/ 906780 h 2600291"/>
              <a:gd name="connsiteX1" fmla="*/ 1083545 w 1952074"/>
              <a:gd name="connsiteY1" fmla="*/ 0 h 2600291"/>
              <a:gd name="connsiteX2" fmla="*/ 1952074 w 1952074"/>
              <a:gd name="connsiteY2" fmla="*/ 1860265 h 2600291"/>
              <a:gd name="connsiteX3" fmla="*/ 1617670 w 1952074"/>
              <a:gd name="connsiteY3" fmla="*/ 2594122 h 2600291"/>
              <a:gd name="connsiteX4" fmla="*/ 247106 w 1952074"/>
              <a:gd name="connsiteY4" fmla="*/ 2600291 h 2600291"/>
              <a:gd name="connsiteX5" fmla="*/ 63521 w 1952074"/>
              <a:gd name="connsiteY5" fmla="*/ 1755618 h 2600291"/>
              <a:gd name="connsiteX6" fmla="*/ 0 w 1952074"/>
              <a:gd name="connsiteY6" fmla="*/ 906780 h 2600291"/>
              <a:gd name="connsiteX0" fmla="*/ 0 w 1952074"/>
              <a:gd name="connsiteY0" fmla="*/ 388620 h 2082131"/>
              <a:gd name="connsiteX1" fmla="*/ 565385 w 1952074"/>
              <a:gd name="connsiteY1" fmla="*/ 0 h 2082131"/>
              <a:gd name="connsiteX2" fmla="*/ 1952074 w 1952074"/>
              <a:gd name="connsiteY2" fmla="*/ 1342105 h 2082131"/>
              <a:gd name="connsiteX3" fmla="*/ 1617670 w 1952074"/>
              <a:gd name="connsiteY3" fmla="*/ 2075962 h 2082131"/>
              <a:gd name="connsiteX4" fmla="*/ 247106 w 1952074"/>
              <a:gd name="connsiteY4" fmla="*/ 2082131 h 2082131"/>
              <a:gd name="connsiteX5" fmla="*/ 63521 w 1952074"/>
              <a:gd name="connsiteY5" fmla="*/ 1237458 h 2082131"/>
              <a:gd name="connsiteX6" fmla="*/ 0 w 1952074"/>
              <a:gd name="connsiteY6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446057 h 2139568"/>
              <a:gd name="connsiteX1" fmla="*/ 565385 w 2075201"/>
              <a:gd name="connsiteY1" fmla="*/ 57437 h 2139568"/>
              <a:gd name="connsiteX2" fmla="*/ 2075201 w 2075201"/>
              <a:gd name="connsiteY2" fmla="*/ 189995 h 2139568"/>
              <a:gd name="connsiteX3" fmla="*/ 1952074 w 2075201"/>
              <a:gd name="connsiteY3" fmla="*/ 1399542 h 2139568"/>
              <a:gd name="connsiteX4" fmla="*/ 1617670 w 2075201"/>
              <a:gd name="connsiteY4" fmla="*/ 2133399 h 2139568"/>
              <a:gd name="connsiteX5" fmla="*/ 247106 w 2075201"/>
              <a:gd name="connsiteY5" fmla="*/ 2139568 h 2139568"/>
              <a:gd name="connsiteX6" fmla="*/ 63521 w 2075201"/>
              <a:gd name="connsiteY6" fmla="*/ 1294895 h 2139568"/>
              <a:gd name="connsiteX7" fmla="*/ 0 w 2075201"/>
              <a:gd name="connsiteY7" fmla="*/ 446057 h 2139568"/>
              <a:gd name="connsiteX0" fmla="*/ 0 w 1952074"/>
              <a:gd name="connsiteY0" fmla="*/ 474240 h 2167751"/>
              <a:gd name="connsiteX1" fmla="*/ 565385 w 1952074"/>
              <a:gd name="connsiteY1" fmla="*/ 85620 h 2167751"/>
              <a:gd name="connsiteX2" fmla="*/ 1480841 w 1952074"/>
              <a:gd name="connsiteY2" fmla="*/ 119118 h 2167751"/>
              <a:gd name="connsiteX3" fmla="*/ 1952074 w 1952074"/>
              <a:gd name="connsiteY3" fmla="*/ 1427725 h 2167751"/>
              <a:gd name="connsiteX4" fmla="*/ 1617670 w 1952074"/>
              <a:gd name="connsiteY4" fmla="*/ 2161582 h 2167751"/>
              <a:gd name="connsiteX5" fmla="*/ 247106 w 1952074"/>
              <a:gd name="connsiteY5" fmla="*/ 2167751 h 2167751"/>
              <a:gd name="connsiteX6" fmla="*/ 63521 w 1952074"/>
              <a:gd name="connsiteY6" fmla="*/ 1323078 h 2167751"/>
              <a:gd name="connsiteX7" fmla="*/ 0 w 1952074"/>
              <a:gd name="connsiteY7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87290 h 2180801"/>
              <a:gd name="connsiteX1" fmla="*/ 565385 w 2059961"/>
              <a:gd name="connsiteY1" fmla="*/ 98670 h 2180801"/>
              <a:gd name="connsiteX2" fmla="*/ 1511321 w 2059961"/>
              <a:gd name="connsiteY2" fmla="*/ 101688 h 2180801"/>
              <a:gd name="connsiteX3" fmla="*/ 2059961 w 2059961"/>
              <a:gd name="connsiteY3" fmla="*/ 520789 h 2180801"/>
              <a:gd name="connsiteX4" fmla="*/ 1952074 w 2059961"/>
              <a:gd name="connsiteY4" fmla="*/ 1440775 h 2180801"/>
              <a:gd name="connsiteX5" fmla="*/ 1617670 w 2059961"/>
              <a:gd name="connsiteY5" fmla="*/ 2174632 h 2180801"/>
              <a:gd name="connsiteX6" fmla="*/ 247106 w 2059961"/>
              <a:gd name="connsiteY6" fmla="*/ 2180801 h 2180801"/>
              <a:gd name="connsiteX7" fmla="*/ 63521 w 2059961"/>
              <a:gd name="connsiteY7" fmla="*/ 1336128 h 2180801"/>
              <a:gd name="connsiteX8" fmla="*/ 0 w 2059961"/>
              <a:gd name="connsiteY8" fmla="*/ 487290 h 2180801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778021 w 2059961"/>
              <a:gd name="connsiteY4" fmla="*/ 982695 h 2170267"/>
              <a:gd name="connsiteX5" fmla="*/ 1952074 w 2059961"/>
              <a:gd name="connsiteY5" fmla="*/ 1430241 h 2170267"/>
              <a:gd name="connsiteX6" fmla="*/ 1617670 w 2059961"/>
              <a:gd name="connsiteY6" fmla="*/ 2164098 h 2170267"/>
              <a:gd name="connsiteX7" fmla="*/ 247106 w 2059961"/>
              <a:gd name="connsiteY7" fmla="*/ 2170267 h 2170267"/>
              <a:gd name="connsiteX8" fmla="*/ 63521 w 2059961"/>
              <a:gd name="connsiteY8" fmla="*/ 1325594 h 2170267"/>
              <a:gd name="connsiteX9" fmla="*/ 0 w 2059961"/>
              <a:gd name="connsiteY9" fmla="*/ 476756 h 217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9961" h="2170267">
                <a:moveTo>
                  <a:pt x="0" y="476756"/>
                </a:moveTo>
                <a:lnTo>
                  <a:pt x="565385" y="88136"/>
                </a:lnTo>
                <a:cubicBezTo>
                  <a:pt x="781637" y="-53098"/>
                  <a:pt x="1333169" y="-3832"/>
                  <a:pt x="1511321" y="91154"/>
                </a:cubicBezTo>
                <a:cubicBezTo>
                  <a:pt x="1732301" y="228314"/>
                  <a:pt x="1869461" y="304515"/>
                  <a:pt x="2059961" y="510255"/>
                </a:cubicBezTo>
                <a:cubicBezTo>
                  <a:pt x="2042181" y="624555"/>
                  <a:pt x="1795801" y="868395"/>
                  <a:pt x="1778021" y="982695"/>
                </a:cubicBezTo>
                <a:lnTo>
                  <a:pt x="1952074" y="1430241"/>
                </a:lnTo>
                <a:lnTo>
                  <a:pt x="1617670" y="2164098"/>
                </a:lnTo>
                <a:lnTo>
                  <a:pt x="247106" y="2170267"/>
                </a:lnTo>
                <a:cubicBezTo>
                  <a:pt x="251951" y="1990309"/>
                  <a:pt x="58676" y="1505552"/>
                  <a:pt x="63521" y="1325594"/>
                </a:cubicBezTo>
                <a:lnTo>
                  <a:pt x="0" y="47675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7E33FE73-74FC-4319-8FBF-051DA9BE3B26}"/>
              </a:ext>
            </a:extLst>
          </p:cNvPr>
          <p:cNvSpPr/>
          <p:nvPr/>
        </p:nvSpPr>
        <p:spPr>
          <a:xfrm>
            <a:off x="8415341" y="2127523"/>
            <a:ext cx="1111063" cy="2210025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188985"/>
              <a:gd name="connsiteY0" fmla="*/ 0 h 2672136"/>
              <a:gd name="connsiteX1" fmla="*/ 816845 w 1188985"/>
              <a:gd name="connsiteY1" fmla="*/ 0 h 2672136"/>
              <a:gd name="connsiteX2" fmla="*/ 1188985 w 1188985"/>
              <a:gd name="connsiteY2" fmla="*/ 658482 h 2672136"/>
              <a:gd name="connsiteX3" fmla="*/ 856033 w 1188985"/>
              <a:gd name="connsiteY3" fmla="*/ 2672136 h 2672136"/>
              <a:gd name="connsiteX4" fmla="*/ 0 w 1188985"/>
              <a:gd name="connsiteY4" fmla="*/ 2450068 h 2672136"/>
              <a:gd name="connsiteX5" fmla="*/ 0 w 1188985"/>
              <a:gd name="connsiteY5" fmla="*/ 0 h 2672136"/>
              <a:gd name="connsiteX0" fmla="*/ 0 w 1188985"/>
              <a:gd name="connsiteY0" fmla="*/ 0 h 2585776"/>
              <a:gd name="connsiteX1" fmla="*/ 816845 w 1188985"/>
              <a:gd name="connsiteY1" fmla="*/ 0 h 2585776"/>
              <a:gd name="connsiteX2" fmla="*/ 1188985 w 1188985"/>
              <a:gd name="connsiteY2" fmla="*/ 658482 h 2585776"/>
              <a:gd name="connsiteX3" fmla="*/ 729033 w 1188985"/>
              <a:gd name="connsiteY3" fmla="*/ 2585776 h 2585776"/>
              <a:gd name="connsiteX4" fmla="*/ 0 w 1188985"/>
              <a:gd name="connsiteY4" fmla="*/ 2450068 h 2585776"/>
              <a:gd name="connsiteX5" fmla="*/ 0 w 1188985"/>
              <a:gd name="connsiteY5" fmla="*/ 0 h 2585776"/>
              <a:gd name="connsiteX0" fmla="*/ 0 w 1188985"/>
              <a:gd name="connsiteY0" fmla="*/ 0 h 2667056"/>
              <a:gd name="connsiteX1" fmla="*/ 816845 w 1188985"/>
              <a:gd name="connsiteY1" fmla="*/ 0 h 2667056"/>
              <a:gd name="connsiteX2" fmla="*/ 1188985 w 1188985"/>
              <a:gd name="connsiteY2" fmla="*/ 658482 h 2667056"/>
              <a:gd name="connsiteX3" fmla="*/ 861113 w 1188985"/>
              <a:gd name="connsiteY3" fmla="*/ 2667056 h 2667056"/>
              <a:gd name="connsiteX4" fmla="*/ 0 w 1188985"/>
              <a:gd name="connsiteY4" fmla="*/ 2450068 h 2667056"/>
              <a:gd name="connsiteX5" fmla="*/ 0 w 1188985"/>
              <a:gd name="connsiteY5" fmla="*/ 0 h 2667056"/>
              <a:gd name="connsiteX0" fmla="*/ 0 w 1685374"/>
              <a:gd name="connsiteY0" fmla="*/ 0 h 2667056"/>
              <a:gd name="connsiteX1" fmla="*/ 816845 w 1685374"/>
              <a:gd name="connsiteY1" fmla="*/ 0 h 2667056"/>
              <a:gd name="connsiteX2" fmla="*/ 1685374 w 1685374"/>
              <a:gd name="connsiteY2" fmla="*/ 1860265 h 2667056"/>
              <a:gd name="connsiteX3" fmla="*/ 861113 w 1685374"/>
              <a:gd name="connsiteY3" fmla="*/ 2667056 h 2667056"/>
              <a:gd name="connsiteX4" fmla="*/ 0 w 1685374"/>
              <a:gd name="connsiteY4" fmla="*/ 2450068 h 2667056"/>
              <a:gd name="connsiteX5" fmla="*/ 0 w 1685374"/>
              <a:gd name="connsiteY5" fmla="*/ 0 h 2667056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0 w 1685374"/>
              <a:gd name="connsiteY4" fmla="*/ 2450068 h 2601742"/>
              <a:gd name="connsiteX5" fmla="*/ 0 w 1685374"/>
              <a:gd name="connsiteY5" fmla="*/ 0 h 2601742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26126 w 1685374"/>
              <a:gd name="connsiteY4" fmla="*/ 2554571 h 2601742"/>
              <a:gd name="connsiteX5" fmla="*/ 0 w 1685374"/>
              <a:gd name="connsiteY5" fmla="*/ 0 h 2601742"/>
              <a:gd name="connsiteX0" fmla="*/ 0 w 1685374"/>
              <a:gd name="connsiteY0" fmla="*/ 0 h 2554571"/>
              <a:gd name="connsiteX1" fmla="*/ 816845 w 1685374"/>
              <a:gd name="connsiteY1" fmla="*/ 0 h 2554571"/>
              <a:gd name="connsiteX2" fmla="*/ 1685374 w 1685374"/>
              <a:gd name="connsiteY2" fmla="*/ 1860265 h 2554571"/>
              <a:gd name="connsiteX3" fmla="*/ 1335730 w 1685374"/>
              <a:gd name="connsiteY3" fmla="*/ 2533162 h 2554571"/>
              <a:gd name="connsiteX4" fmla="*/ 26126 w 1685374"/>
              <a:gd name="connsiteY4" fmla="*/ 2554571 h 2554571"/>
              <a:gd name="connsiteX5" fmla="*/ 0 w 1685374"/>
              <a:gd name="connsiteY5" fmla="*/ 0 h 2554571"/>
              <a:gd name="connsiteX0" fmla="*/ 0 w 1685374"/>
              <a:gd name="connsiteY0" fmla="*/ 0 h 2594122"/>
              <a:gd name="connsiteX1" fmla="*/ 816845 w 1685374"/>
              <a:gd name="connsiteY1" fmla="*/ 0 h 2594122"/>
              <a:gd name="connsiteX2" fmla="*/ 1685374 w 1685374"/>
              <a:gd name="connsiteY2" fmla="*/ 1860265 h 2594122"/>
              <a:gd name="connsiteX3" fmla="*/ 1350970 w 1685374"/>
              <a:gd name="connsiteY3" fmla="*/ 2594122 h 2594122"/>
              <a:gd name="connsiteX4" fmla="*/ 26126 w 1685374"/>
              <a:gd name="connsiteY4" fmla="*/ 2554571 h 2594122"/>
              <a:gd name="connsiteX5" fmla="*/ 0 w 1685374"/>
              <a:gd name="connsiteY5" fmla="*/ 0 h 2594122"/>
              <a:gd name="connsiteX0" fmla="*/ 19594 w 1704968"/>
              <a:gd name="connsiteY0" fmla="*/ 0 h 2600291"/>
              <a:gd name="connsiteX1" fmla="*/ 836439 w 1704968"/>
              <a:gd name="connsiteY1" fmla="*/ 0 h 2600291"/>
              <a:gd name="connsiteX2" fmla="*/ 1704968 w 1704968"/>
              <a:gd name="connsiteY2" fmla="*/ 1860265 h 2600291"/>
              <a:gd name="connsiteX3" fmla="*/ 1370564 w 1704968"/>
              <a:gd name="connsiteY3" fmla="*/ 2594122 h 2600291"/>
              <a:gd name="connsiteX4" fmla="*/ 0 w 1704968"/>
              <a:gd name="connsiteY4" fmla="*/ 2600291 h 2600291"/>
              <a:gd name="connsiteX5" fmla="*/ 19594 w 1704968"/>
              <a:gd name="connsiteY5" fmla="*/ 0 h 2600291"/>
              <a:gd name="connsiteX0" fmla="*/ 203268 w 1888642"/>
              <a:gd name="connsiteY0" fmla="*/ 0 h 2600291"/>
              <a:gd name="connsiteX1" fmla="*/ 1020113 w 1888642"/>
              <a:gd name="connsiteY1" fmla="*/ 0 h 2600291"/>
              <a:gd name="connsiteX2" fmla="*/ 1888642 w 1888642"/>
              <a:gd name="connsiteY2" fmla="*/ 1860265 h 2600291"/>
              <a:gd name="connsiteX3" fmla="*/ 1554238 w 1888642"/>
              <a:gd name="connsiteY3" fmla="*/ 2594122 h 2600291"/>
              <a:gd name="connsiteX4" fmla="*/ 183674 w 1888642"/>
              <a:gd name="connsiteY4" fmla="*/ 2600291 h 2600291"/>
              <a:gd name="connsiteX5" fmla="*/ 89 w 1888642"/>
              <a:gd name="connsiteY5" fmla="*/ 1755618 h 2600291"/>
              <a:gd name="connsiteX6" fmla="*/ 203268 w 1888642"/>
              <a:gd name="connsiteY6" fmla="*/ 0 h 2600291"/>
              <a:gd name="connsiteX0" fmla="*/ 0 w 1952074"/>
              <a:gd name="connsiteY0" fmla="*/ 906780 h 2600291"/>
              <a:gd name="connsiteX1" fmla="*/ 1083545 w 1952074"/>
              <a:gd name="connsiteY1" fmla="*/ 0 h 2600291"/>
              <a:gd name="connsiteX2" fmla="*/ 1952074 w 1952074"/>
              <a:gd name="connsiteY2" fmla="*/ 1860265 h 2600291"/>
              <a:gd name="connsiteX3" fmla="*/ 1617670 w 1952074"/>
              <a:gd name="connsiteY3" fmla="*/ 2594122 h 2600291"/>
              <a:gd name="connsiteX4" fmla="*/ 247106 w 1952074"/>
              <a:gd name="connsiteY4" fmla="*/ 2600291 h 2600291"/>
              <a:gd name="connsiteX5" fmla="*/ 63521 w 1952074"/>
              <a:gd name="connsiteY5" fmla="*/ 1755618 h 2600291"/>
              <a:gd name="connsiteX6" fmla="*/ 0 w 1952074"/>
              <a:gd name="connsiteY6" fmla="*/ 906780 h 2600291"/>
              <a:gd name="connsiteX0" fmla="*/ 0 w 1952074"/>
              <a:gd name="connsiteY0" fmla="*/ 388620 h 2082131"/>
              <a:gd name="connsiteX1" fmla="*/ 565385 w 1952074"/>
              <a:gd name="connsiteY1" fmla="*/ 0 h 2082131"/>
              <a:gd name="connsiteX2" fmla="*/ 1952074 w 1952074"/>
              <a:gd name="connsiteY2" fmla="*/ 1342105 h 2082131"/>
              <a:gd name="connsiteX3" fmla="*/ 1617670 w 1952074"/>
              <a:gd name="connsiteY3" fmla="*/ 2075962 h 2082131"/>
              <a:gd name="connsiteX4" fmla="*/ 247106 w 1952074"/>
              <a:gd name="connsiteY4" fmla="*/ 2082131 h 2082131"/>
              <a:gd name="connsiteX5" fmla="*/ 63521 w 1952074"/>
              <a:gd name="connsiteY5" fmla="*/ 1237458 h 2082131"/>
              <a:gd name="connsiteX6" fmla="*/ 0 w 1952074"/>
              <a:gd name="connsiteY6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446057 h 2139568"/>
              <a:gd name="connsiteX1" fmla="*/ 565385 w 2075201"/>
              <a:gd name="connsiteY1" fmla="*/ 57437 h 2139568"/>
              <a:gd name="connsiteX2" fmla="*/ 2075201 w 2075201"/>
              <a:gd name="connsiteY2" fmla="*/ 189995 h 2139568"/>
              <a:gd name="connsiteX3" fmla="*/ 1952074 w 2075201"/>
              <a:gd name="connsiteY3" fmla="*/ 1399542 h 2139568"/>
              <a:gd name="connsiteX4" fmla="*/ 1617670 w 2075201"/>
              <a:gd name="connsiteY4" fmla="*/ 2133399 h 2139568"/>
              <a:gd name="connsiteX5" fmla="*/ 247106 w 2075201"/>
              <a:gd name="connsiteY5" fmla="*/ 2139568 h 2139568"/>
              <a:gd name="connsiteX6" fmla="*/ 63521 w 2075201"/>
              <a:gd name="connsiteY6" fmla="*/ 1294895 h 2139568"/>
              <a:gd name="connsiteX7" fmla="*/ 0 w 2075201"/>
              <a:gd name="connsiteY7" fmla="*/ 446057 h 2139568"/>
              <a:gd name="connsiteX0" fmla="*/ 0 w 1952074"/>
              <a:gd name="connsiteY0" fmla="*/ 474240 h 2167751"/>
              <a:gd name="connsiteX1" fmla="*/ 565385 w 1952074"/>
              <a:gd name="connsiteY1" fmla="*/ 85620 h 2167751"/>
              <a:gd name="connsiteX2" fmla="*/ 1480841 w 1952074"/>
              <a:gd name="connsiteY2" fmla="*/ 119118 h 2167751"/>
              <a:gd name="connsiteX3" fmla="*/ 1952074 w 1952074"/>
              <a:gd name="connsiteY3" fmla="*/ 1427725 h 2167751"/>
              <a:gd name="connsiteX4" fmla="*/ 1617670 w 1952074"/>
              <a:gd name="connsiteY4" fmla="*/ 2161582 h 2167751"/>
              <a:gd name="connsiteX5" fmla="*/ 247106 w 1952074"/>
              <a:gd name="connsiteY5" fmla="*/ 2167751 h 2167751"/>
              <a:gd name="connsiteX6" fmla="*/ 63521 w 1952074"/>
              <a:gd name="connsiteY6" fmla="*/ 1323078 h 2167751"/>
              <a:gd name="connsiteX7" fmla="*/ 0 w 1952074"/>
              <a:gd name="connsiteY7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87290 h 2180801"/>
              <a:gd name="connsiteX1" fmla="*/ 565385 w 2059961"/>
              <a:gd name="connsiteY1" fmla="*/ 98670 h 2180801"/>
              <a:gd name="connsiteX2" fmla="*/ 1511321 w 2059961"/>
              <a:gd name="connsiteY2" fmla="*/ 101688 h 2180801"/>
              <a:gd name="connsiteX3" fmla="*/ 2059961 w 2059961"/>
              <a:gd name="connsiteY3" fmla="*/ 520789 h 2180801"/>
              <a:gd name="connsiteX4" fmla="*/ 1952074 w 2059961"/>
              <a:gd name="connsiteY4" fmla="*/ 1440775 h 2180801"/>
              <a:gd name="connsiteX5" fmla="*/ 1617670 w 2059961"/>
              <a:gd name="connsiteY5" fmla="*/ 2174632 h 2180801"/>
              <a:gd name="connsiteX6" fmla="*/ 247106 w 2059961"/>
              <a:gd name="connsiteY6" fmla="*/ 2180801 h 2180801"/>
              <a:gd name="connsiteX7" fmla="*/ 63521 w 2059961"/>
              <a:gd name="connsiteY7" fmla="*/ 1336128 h 2180801"/>
              <a:gd name="connsiteX8" fmla="*/ 0 w 2059961"/>
              <a:gd name="connsiteY8" fmla="*/ 487290 h 2180801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778021 w 2059961"/>
              <a:gd name="connsiteY4" fmla="*/ 982695 h 2170267"/>
              <a:gd name="connsiteX5" fmla="*/ 1952074 w 2059961"/>
              <a:gd name="connsiteY5" fmla="*/ 1430241 h 2170267"/>
              <a:gd name="connsiteX6" fmla="*/ 1617670 w 2059961"/>
              <a:gd name="connsiteY6" fmla="*/ 2164098 h 2170267"/>
              <a:gd name="connsiteX7" fmla="*/ 247106 w 2059961"/>
              <a:gd name="connsiteY7" fmla="*/ 2170267 h 2170267"/>
              <a:gd name="connsiteX8" fmla="*/ 63521 w 2059961"/>
              <a:gd name="connsiteY8" fmla="*/ 1325594 h 2170267"/>
              <a:gd name="connsiteX9" fmla="*/ 0 w 2059961"/>
              <a:gd name="connsiteY9" fmla="*/ 476756 h 2170267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63521 w 2059961"/>
              <a:gd name="connsiteY8" fmla="*/ 1257512 h 2102185"/>
              <a:gd name="connsiteX9" fmla="*/ 0 w 2059961"/>
              <a:gd name="connsiteY9" fmla="*/ 408674 h 2102185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759481 w 2059961"/>
              <a:gd name="connsiteY8" fmla="*/ 1145752 h 2102185"/>
              <a:gd name="connsiteX9" fmla="*/ 0 w 2059961"/>
              <a:gd name="connsiteY9" fmla="*/ 408674 h 2102185"/>
              <a:gd name="connsiteX0" fmla="*/ 595416 w 1895896"/>
              <a:gd name="connsiteY0" fmla="*/ 1145752 h 2102185"/>
              <a:gd name="connsiteX1" fmla="*/ 0 w 1895896"/>
              <a:gd name="connsiteY1" fmla="*/ 289294 h 2102185"/>
              <a:gd name="connsiteX2" fmla="*/ 1347256 w 1895896"/>
              <a:gd name="connsiteY2" fmla="*/ 23072 h 2102185"/>
              <a:gd name="connsiteX3" fmla="*/ 1895896 w 1895896"/>
              <a:gd name="connsiteY3" fmla="*/ 442173 h 2102185"/>
              <a:gd name="connsiteX4" fmla="*/ 1613956 w 1895896"/>
              <a:gd name="connsiteY4" fmla="*/ 914613 h 2102185"/>
              <a:gd name="connsiteX5" fmla="*/ 1788009 w 1895896"/>
              <a:gd name="connsiteY5" fmla="*/ 1362159 h 2102185"/>
              <a:gd name="connsiteX6" fmla="*/ 1453605 w 1895896"/>
              <a:gd name="connsiteY6" fmla="*/ 2096016 h 2102185"/>
              <a:gd name="connsiteX7" fmla="*/ 83041 w 1895896"/>
              <a:gd name="connsiteY7" fmla="*/ 2102185 h 2102185"/>
              <a:gd name="connsiteX8" fmla="*/ 595416 w 1895896"/>
              <a:gd name="connsiteY8" fmla="*/ 1145752 h 2102185"/>
              <a:gd name="connsiteX0" fmla="*/ 656376 w 1956856"/>
              <a:gd name="connsiteY0" fmla="*/ 1146545 h 2102978"/>
              <a:gd name="connsiteX1" fmla="*/ 0 w 1956856"/>
              <a:gd name="connsiteY1" fmla="*/ 279927 h 2102978"/>
              <a:gd name="connsiteX2" fmla="*/ 1408216 w 1956856"/>
              <a:gd name="connsiteY2" fmla="*/ 23865 h 2102978"/>
              <a:gd name="connsiteX3" fmla="*/ 1956856 w 1956856"/>
              <a:gd name="connsiteY3" fmla="*/ 442966 h 2102978"/>
              <a:gd name="connsiteX4" fmla="*/ 1674916 w 1956856"/>
              <a:gd name="connsiteY4" fmla="*/ 915406 h 2102978"/>
              <a:gd name="connsiteX5" fmla="*/ 1848969 w 1956856"/>
              <a:gd name="connsiteY5" fmla="*/ 1362952 h 2102978"/>
              <a:gd name="connsiteX6" fmla="*/ 1514565 w 1956856"/>
              <a:gd name="connsiteY6" fmla="*/ 2096809 h 2102978"/>
              <a:gd name="connsiteX7" fmla="*/ 144001 w 1956856"/>
              <a:gd name="connsiteY7" fmla="*/ 2102978 h 2102978"/>
              <a:gd name="connsiteX8" fmla="*/ 656376 w 1956856"/>
              <a:gd name="connsiteY8" fmla="*/ 1146545 h 2102978"/>
              <a:gd name="connsiteX0" fmla="*/ 656376 w 1956856"/>
              <a:gd name="connsiteY0" fmla="*/ 892383 h 1848816"/>
              <a:gd name="connsiteX1" fmla="*/ 0 w 1956856"/>
              <a:gd name="connsiteY1" fmla="*/ 25765 h 1848816"/>
              <a:gd name="connsiteX2" fmla="*/ 788456 w 1956856"/>
              <a:gd name="connsiteY2" fmla="*/ 460583 h 1848816"/>
              <a:gd name="connsiteX3" fmla="*/ 1956856 w 1956856"/>
              <a:gd name="connsiteY3" fmla="*/ 188804 h 1848816"/>
              <a:gd name="connsiteX4" fmla="*/ 1674916 w 1956856"/>
              <a:gd name="connsiteY4" fmla="*/ 661244 h 1848816"/>
              <a:gd name="connsiteX5" fmla="*/ 1848969 w 1956856"/>
              <a:gd name="connsiteY5" fmla="*/ 1108790 h 1848816"/>
              <a:gd name="connsiteX6" fmla="*/ 1514565 w 1956856"/>
              <a:gd name="connsiteY6" fmla="*/ 1842647 h 1848816"/>
              <a:gd name="connsiteX7" fmla="*/ 144001 w 1956856"/>
              <a:gd name="connsiteY7" fmla="*/ 1848816 h 1848816"/>
              <a:gd name="connsiteX8" fmla="*/ 656376 w 1956856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544745"/>
              <a:gd name="connsiteY0" fmla="*/ 892383 h 1848816"/>
              <a:gd name="connsiteX1" fmla="*/ 0 w 1544745"/>
              <a:gd name="connsiteY1" fmla="*/ 25765 h 1848816"/>
              <a:gd name="connsiteX2" fmla="*/ 788456 w 1544745"/>
              <a:gd name="connsiteY2" fmla="*/ 460583 h 1848816"/>
              <a:gd name="connsiteX3" fmla="*/ 1011976 w 1544745"/>
              <a:gd name="connsiteY3" fmla="*/ 549484 h 1848816"/>
              <a:gd name="connsiteX4" fmla="*/ 1085636 w 1544745"/>
              <a:gd name="connsiteY4" fmla="*/ 1087964 h 1848816"/>
              <a:gd name="connsiteX5" fmla="*/ 1514565 w 1544745"/>
              <a:gd name="connsiteY5" fmla="*/ 1842647 h 1848816"/>
              <a:gd name="connsiteX6" fmla="*/ 144001 w 1544745"/>
              <a:gd name="connsiteY6" fmla="*/ 1848816 h 1848816"/>
              <a:gd name="connsiteX7" fmla="*/ 656376 w 1544745"/>
              <a:gd name="connsiteY7" fmla="*/ 892383 h 1848816"/>
              <a:gd name="connsiteX0" fmla="*/ 656376 w 1100720"/>
              <a:gd name="connsiteY0" fmla="*/ 892383 h 2076327"/>
              <a:gd name="connsiteX1" fmla="*/ 0 w 1100720"/>
              <a:gd name="connsiteY1" fmla="*/ 25765 h 2076327"/>
              <a:gd name="connsiteX2" fmla="*/ 788456 w 1100720"/>
              <a:gd name="connsiteY2" fmla="*/ 460583 h 2076327"/>
              <a:gd name="connsiteX3" fmla="*/ 1011976 w 1100720"/>
              <a:gd name="connsiteY3" fmla="*/ 549484 h 2076327"/>
              <a:gd name="connsiteX4" fmla="*/ 1085636 w 1100720"/>
              <a:gd name="connsiteY4" fmla="*/ 1087964 h 2076327"/>
              <a:gd name="connsiteX5" fmla="*/ 727165 w 1100720"/>
              <a:gd name="connsiteY5" fmla="*/ 2076327 h 2076327"/>
              <a:gd name="connsiteX6" fmla="*/ 144001 w 1100720"/>
              <a:gd name="connsiteY6" fmla="*/ 1848816 h 2076327"/>
              <a:gd name="connsiteX7" fmla="*/ 656376 w 1100720"/>
              <a:gd name="connsiteY7" fmla="*/ 892383 h 2076327"/>
              <a:gd name="connsiteX0" fmla="*/ 656376 w 1105436"/>
              <a:gd name="connsiteY0" fmla="*/ 892383 h 2076327"/>
              <a:gd name="connsiteX1" fmla="*/ 0 w 1105436"/>
              <a:gd name="connsiteY1" fmla="*/ 25765 h 2076327"/>
              <a:gd name="connsiteX2" fmla="*/ 788456 w 1105436"/>
              <a:gd name="connsiteY2" fmla="*/ 460583 h 2076327"/>
              <a:gd name="connsiteX3" fmla="*/ 1011976 w 1105436"/>
              <a:gd name="connsiteY3" fmla="*/ 549484 h 2076327"/>
              <a:gd name="connsiteX4" fmla="*/ 1085636 w 1105436"/>
              <a:gd name="connsiteY4" fmla="*/ 1087964 h 2076327"/>
              <a:gd name="connsiteX5" fmla="*/ 727165 w 1105436"/>
              <a:gd name="connsiteY5" fmla="*/ 2076327 h 2076327"/>
              <a:gd name="connsiteX6" fmla="*/ 144001 w 1105436"/>
              <a:gd name="connsiteY6" fmla="*/ 1848816 h 2076327"/>
              <a:gd name="connsiteX7" fmla="*/ 656376 w 1105436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08194"/>
              <a:gd name="connsiteY0" fmla="*/ 892383 h 2076327"/>
              <a:gd name="connsiteX1" fmla="*/ 0 w 1108194"/>
              <a:gd name="connsiteY1" fmla="*/ 25765 h 2076327"/>
              <a:gd name="connsiteX2" fmla="*/ 788456 w 1108194"/>
              <a:gd name="connsiteY2" fmla="*/ 460583 h 2076327"/>
              <a:gd name="connsiteX3" fmla="*/ 1011976 w 1108194"/>
              <a:gd name="connsiteY3" fmla="*/ 549484 h 2076327"/>
              <a:gd name="connsiteX4" fmla="*/ 1105956 w 1108194"/>
              <a:gd name="connsiteY4" fmla="*/ 1087964 h 2076327"/>
              <a:gd name="connsiteX5" fmla="*/ 727165 w 1108194"/>
              <a:gd name="connsiteY5" fmla="*/ 2076327 h 2076327"/>
              <a:gd name="connsiteX6" fmla="*/ 144001 w 1108194"/>
              <a:gd name="connsiteY6" fmla="*/ 1848816 h 2076327"/>
              <a:gd name="connsiteX7" fmla="*/ 656376 w 1108194"/>
              <a:gd name="connsiteY7" fmla="*/ 892383 h 2076327"/>
              <a:gd name="connsiteX0" fmla="*/ 656376 w 1113213"/>
              <a:gd name="connsiteY0" fmla="*/ 892383 h 2076327"/>
              <a:gd name="connsiteX1" fmla="*/ 0 w 1113213"/>
              <a:gd name="connsiteY1" fmla="*/ 25765 h 2076327"/>
              <a:gd name="connsiteX2" fmla="*/ 788456 w 1113213"/>
              <a:gd name="connsiteY2" fmla="*/ 460583 h 2076327"/>
              <a:gd name="connsiteX3" fmla="*/ 1011976 w 1113213"/>
              <a:gd name="connsiteY3" fmla="*/ 549484 h 2076327"/>
              <a:gd name="connsiteX4" fmla="*/ 1111036 w 1113213"/>
              <a:gd name="connsiteY4" fmla="*/ 1260684 h 2076327"/>
              <a:gd name="connsiteX5" fmla="*/ 727165 w 1113213"/>
              <a:gd name="connsiteY5" fmla="*/ 2076327 h 2076327"/>
              <a:gd name="connsiteX6" fmla="*/ 144001 w 1113213"/>
              <a:gd name="connsiteY6" fmla="*/ 1848816 h 2076327"/>
              <a:gd name="connsiteX7" fmla="*/ 656376 w 1113213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144001 w 1111068"/>
              <a:gd name="connsiteY6" fmla="*/ 1848816 h 2076327"/>
              <a:gd name="connsiteX7" fmla="*/ 656376 w 1111068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255761 w 1111068"/>
              <a:gd name="connsiteY6" fmla="*/ 1823416 h 2076327"/>
              <a:gd name="connsiteX7" fmla="*/ 656376 w 1111068"/>
              <a:gd name="connsiteY7" fmla="*/ 892383 h 2076327"/>
              <a:gd name="connsiteX0" fmla="*/ 656376 w 1111068"/>
              <a:gd name="connsiteY0" fmla="*/ 892383 h 2144013"/>
              <a:gd name="connsiteX1" fmla="*/ 0 w 1111068"/>
              <a:gd name="connsiteY1" fmla="*/ 25765 h 2144013"/>
              <a:gd name="connsiteX2" fmla="*/ 788456 w 1111068"/>
              <a:gd name="connsiteY2" fmla="*/ 460583 h 2144013"/>
              <a:gd name="connsiteX3" fmla="*/ 1011976 w 1111068"/>
              <a:gd name="connsiteY3" fmla="*/ 549484 h 2144013"/>
              <a:gd name="connsiteX4" fmla="*/ 1111036 w 1111068"/>
              <a:gd name="connsiteY4" fmla="*/ 1260684 h 2144013"/>
              <a:gd name="connsiteX5" fmla="*/ 727165 w 1111068"/>
              <a:gd name="connsiteY5" fmla="*/ 2076327 h 2144013"/>
              <a:gd name="connsiteX6" fmla="*/ 332353 w 1111068"/>
              <a:gd name="connsiteY6" fmla="*/ 2139303 h 2144013"/>
              <a:gd name="connsiteX7" fmla="*/ 255761 w 1111068"/>
              <a:gd name="connsiteY7" fmla="*/ 1823416 h 2144013"/>
              <a:gd name="connsiteX8" fmla="*/ 656376 w 1111068"/>
              <a:gd name="connsiteY8" fmla="*/ 892383 h 2144013"/>
              <a:gd name="connsiteX0" fmla="*/ 656376 w 1111068"/>
              <a:gd name="connsiteY0" fmla="*/ 892383 h 2148434"/>
              <a:gd name="connsiteX1" fmla="*/ 0 w 1111068"/>
              <a:gd name="connsiteY1" fmla="*/ 25765 h 2148434"/>
              <a:gd name="connsiteX2" fmla="*/ 788456 w 1111068"/>
              <a:gd name="connsiteY2" fmla="*/ 460583 h 2148434"/>
              <a:gd name="connsiteX3" fmla="*/ 1011976 w 1111068"/>
              <a:gd name="connsiteY3" fmla="*/ 549484 h 2148434"/>
              <a:gd name="connsiteX4" fmla="*/ 1111036 w 1111068"/>
              <a:gd name="connsiteY4" fmla="*/ 1260684 h 2148434"/>
              <a:gd name="connsiteX5" fmla="*/ 727165 w 1111068"/>
              <a:gd name="connsiteY5" fmla="*/ 2076327 h 2148434"/>
              <a:gd name="connsiteX6" fmla="*/ 332353 w 1111068"/>
              <a:gd name="connsiteY6" fmla="*/ 2139303 h 2148434"/>
              <a:gd name="connsiteX7" fmla="*/ 255761 w 1111068"/>
              <a:gd name="connsiteY7" fmla="*/ 1823416 h 2148434"/>
              <a:gd name="connsiteX8" fmla="*/ 656376 w 1111068"/>
              <a:gd name="connsiteY8" fmla="*/ 892383 h 2148434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55761 w 1111068"/>
              <a:gd name="connsiteY7" fmla="*/ 1823416 h 2188500"/>
              <a:gd name="connsiteX8" fmla="*/ 656376 w 1111068"/>
              <a:gd name="connsiteY8" fmla="*/ 892383 h 2188500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86241 w 1111068"/>
              <a:gd name="connsiteY7" fmla="*/ 1949146 h 2188500"/>
              <a:gd name="connsiteX8" fmla="*/ 656376 w 1111068"/>
              <a:gd name="connsiteY8" fmla="*/ 892383 h 218850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86241 w 1111068"/>
              <a:gd name="connsiteY7" fmla="*/ 1949146 h 2199550"/>
              <a:gd name="connsiteX8" fmla="*/ 656376 w 1111068"/>
              <a:gd name="connsiteY8" fmla="*/ 892383 h 219955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78621 w 1111068"/>
              <a:gd name="connsiteY7" fmla="*/ 1949146 h 2199550"/>
              <a:gd name="connsiteX8" fmla="*/ 656376 w 1111068"/>
              <a:gd name="connsiteY8" fmla="*/ 892383 h 2199550"/>
              <a:gd name="connsiteX0" fmla="*/ 656376 w 1111063"/>
              <a:gd name="connsiteY0" fmla="*/ 892383 h 2201774"/>
              <a:gd name="connsiteX1" fmla="*/ 0 w 1111063"/>
              <a:gd name="connsiteY1" fmla="*/ 25765 h 2201774"/>
              <a:gd name="connsiteX2" fmla="*/ 788456 w 1111063"/>
              <a:gd name="connsiteY2" fmla="*/ 460583 h 2201774"/>
              <a:gd name="connsiteX3" fmla="*/ 1011976 w 1111063"/>
              <a:gd name="connsiteY3" fmla="*/ 549484 h 2201774"/>
              <a:gd name="connsiteX4" fmla="*/ 1111036 w 1111063"/>
              <a:gd name="connsiteY4" fmla="*/ 1260684 h 2201774"/>
              <a:gd name="connsiteX5" fmla="*/ 696685 w 1111063"/>
              <a:gd name="connsiteY5" fmla="*/ 2129667 h 2201774"/>
              <a:gd name="connsiteX6" fmla="*/ 301873 w 1111063"/>
              <a:gd name="connsiteY6" fmla="*/ 2192643 h 2201774"/>
              <a:gd name="connsiteX7" fmla="*/ 278621 w 1111063"/>
              <a:gd name="connsiteY7" fmla="*/ 1949146 h 2201774"/>
              <a:gd name="connsiteX8" fmla="*/ 656376 w 1111063"/>
              <a:gd name="connsiteY8" fmla="*/ 892383 h 2201774"/>
              <a:gd name="connsiteX0" fmla="*/ 656376 w 1111063"/>
              <a:gd name="connsiteY0" fmla="*/ 892383 h 2210025"/>
              <a:gd name="connsiteX1" fmla="*/ 0 w 1111063"/>
              <a:gd name="connsiteY1" fmla="*/ 25765 h 2210025"/>
              <a:gd name="connsiteX2" fmla="*/ 788456 w 1111063"/>
              <a:gd name="connsiteY2" fmla="*/ 460583 h 2210025"/>
              <a:gd name="connsiteX3" fmla="*/ 1011976 w 1111063"/>
              <a:gd name="connsiteY3" fmla="*/ 549484 h 2210025"/>
              <a:gd name="connsiteX4" fmla="*/ 1111036 w 1111063"/>
              <a:gd name="connsiteY4" fmla="*/ 1260684 h 2210025"/>
              <a:gd name="connsiteX5" fmla="*/ 696685 w 1111063"/>
              <a:gd name="connsiteY5" fmla="*/ 2129667 h 2210025"/>
              <a:gd name="connsiteX6" fmla="*/ 301873 w 1111063"/>
              <a:gd name="connsiteY6" fmla="*/ 2192643 h 2210025"/>
              <a:gd name="connsiteX7" fmla="*/ 278621 w 1111063"/>
              <a:gd name="connsiteY7" fmla="*/ 1949146 h 2210025"/>
              <a:gd name="connsiteX8" fmla="*/ 656376 w 1111063"/>
              <a:gd name="connsiteY8" fmla="*/ 892383 h 2210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11063" h="2210025">
                <a:moveTo>
                  <a:pt x="656376" y="892383"/>
                </a:moveTo>
                <a:lnTo>
                  <a:pt x="0" y="25765"/>
                </a:lnTo>
                <a:cubicBezTo>
                  <a:pt x="216252" y="-115469"/>
                  <a:pt x="610304" y="365597"/>
                  <a:pt x="788456" y="460583"/>
                </a:cubicBezTo>
                <a:cubicBezTo>
                  <a:pt x="917996" y="470743"/>
                  <a:pt x="821476" y="343744"/>
                  <a:pt x="1011976" y="549484"/>
                </a:cubicBezTo>
                <a:cubicBezTo>
                  <a:pt x="1050076" y="684104"/>
                  <a:pt x="1093256" y="1100664"/>
                  <a:pt x="1111036" y="1260684"/>
                </a:cubicBezTo>
                <a:cubicBezTo>
                  <a:pt x="1113521" y="1496531"/>
                  <a:pt x="945064" y="2018098"/>
                  <a:pt x="696685" y="2129667"/>
                </a:cubicBezTo>
                <a:cubicBezTo>
                  <a:pt x="595984" y="2187489"/>
                  <a:pt x="360664" y="2237691"/>
                  <a:pt x="301873" y="2192643"/>
                </a:cubicBezTo>
                <a:lnTo>
                  <a:pt x="278621" y="1949146"/>
                </a:lnTo>
                <a:cubicBezTo>
                  <a:pt x="283466" y="1769188"/>
                  <a:pt x="651531" y="1072341"/>
                  <a:pt x="656376" y="8923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E9DF7805-5076-449D-83F1-368DA22D2F2E}"/>
              </a:ext>
            </a:extLst>
          </p:cNvPr>
          <p:cNvSpPr/>
          <p:nvPr/>
        </p:nvSpPr>
        <p:spPr>
          <a:xfrm>
            <a:off x="8361218" y="1984323"/>
            <a:ext cx="1928562" cy="3871628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188985"/>
              <a:gd name="connsiteY0" fmla="*/ 0 h 2672136"/>
              <a:gd name="connsiteX1" fmla="*/ 816845 w 1188985"/>
              <a:gd name="connsiteY1" fmla="*/ 0 h 2672136"/>
              <a:gd name="connsiteX2" fmla="*/ 1188985 w 1188985"/>
              <a:gd name="connsiteY2" fmla="*/ 658482 h 2672136"/>
              <a:gd name="connsiteX3" fmla="*/ 856033 w 1188985"/>
              <a:gd name="connsiteY3" fmla="*/ 2672136 h 2672136"/>
              <a:gd name="connsiteX4" fmla="*/ 0 w 1188985"/>
              <a:gd name="connsiteY4" fmla="*/ 2450068 h 2672136"/>
              <a:gd name="connsiteX5" fmla="*/ 0 w 1188985"/>
              <a:gd name="connsiteY5" fmla="*/ 0 h 2672136"/>
              <a:gd name="connsiteX0" fmla="*/ 0 w 1188985"/>
              <a:gd name="connsiteY0" fmla="*/ 0 h 2585776"/>
              <a:gd name="connsiteX1" fmla="*/ 816845 w 1188985"/>
              <a:gd name="connsiteY1" fmla="*/ 0 h 2585776"/>
              <a:gd name="connsiteX2" fmla="*/ 1188985 w 1188985"/>
              <a:gd name="connsiteY2" fmla="*/ 658482 h 2585776"/>
              <a:gd name="connsiteX3" fmla="*/ 729033 w 1188985"/>
              <a:gd name="connsiteY3" fmla="*/ 2585776 h 2585776"/>
              <a:gd name="connsiteX4" fmla="*/ 0 w 1188985"/>
              <a:gd name="connsiteY4" fmla="*/ 2450068 h 2585776"/>
              <a:gd name="connsiteX5" fmla="*/ 0 w 1188985"/>
              <a:gd name="connsiteY5" fmla="*/ 0 h 2585776"/>
              <a:gd name="connsiteX0" fmla="*/ 0 w 1188985"/>
              <a:gd name="connsiteY0" fmla="*/ 0 h 2667056"/>
              <a:gd name="connsiteX1" fmla="*/ 816845 w 1188985"/>
              <a:gd name="connsiteY1" fmla="*/ 0 h 2667056"/>
              <a:gd name="connsiteX2" fmla="*/ 1188985 w 1188985"/>
              <a:gd name="connsiteY2" fmla="*/ 658482 h 2667056"/>
              <a:gd name="connsiteX3" fmla="*/ 861113 w 1188985"/>
              <a:gd name="connsiteY3" fmla="*/ 2667056 h 2667056"/>
              <a:gd name="connsiteX4" fmla="*/ 0 w 1188985"/>
              <a:gd name="connsiteY4" fmla="*/ 2450068 h 2667056"/>
              <a:gd name="connsiteX5" fmla="*/ 0 w 1188985"/>
              <a:gd name="connsiteY5" fmla="*/ 0 h 2667056"/>
              <a:gd name="connsiteX0" fmla="*/ 0 w 1685374"/>
              <a:gd name="connsiteY0" fmla="*/ 0 h 2667056"/>
              <a:gd name="connsiteX1" fmla="*/ 816845 w 1685374"/>
              <a:gd name="connsiteY1" fmla="*/ 0 h 2667056"/>
              <a:gd name="connsiteX2" fmla="*/ 1685374 w 1685374"/>
              <a:gd name="connsiteY2" fmla="*/ 1860265 h 2667056"/>
              <a:gd name="connsiteX3" fmla="*/ 861113 w 1685374"/>
              <a:gd name="connsiteY3" fmla="*/ 2667056 h 2667056"/>
              <a:gd name="connsiteX4" fmla="*/ 0 w 1685374"/>
              <a:gd name="connsiteY4" fmla="*/ 2450068 h 2667056"/>
              <a:gd name="connsiteX5" fmla="*/ 0 w 1685374"/>
              <a:gd name="connsiteY5" fmla="*/ 0 h 2667056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0 w 1685374"/>
              <a:gd name="connsiteY4" fmla="*/ 2450068 h 2601742"/>
              <a:gd name="connsiteX5" fmla="*/ 0 w 1685374"/>
              <a:gd name="connsiteY5" fmla="*/ 0 h 2601742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26126 w 1685374"/>
              <a:gd name="connsiteY4" fmla="*/ 2554571 h 2601742"/>
              <a:gd name="connsiteX5" fmla="*/ 0 w 1685374"/>
              <a:gd name="connsiteY5" fmla="*/ 0 h 2601742"/>
              <a:gd name="connsiteX0" fmla="*/ 0 w 1685374"/>
              <a:gd name="connsiteY0" fmla="*/ 0 h 2554571"/>
              <a:gd name="connsiteX1" fmla="*/ 816845 w 1685374"/>
              <a:gd name="connsiteY1" fmla="*/ 0 h 2554571"/>
              <a:gd name="connsiteX2" fmla="*/ 1685374 w 1685374"/>
              <a:gd name="connsiteY2" fmla="*/ 1860265 h 2554571"/>
              <a:gd name="connsiteX3" fmla="*/ 1335730 w 1685374"/>
              <a:gd name="connsiteY3" fmla="*/ 2533162 h 2554571"/>
              <a:gd name="connsiteX4" fmla="*/ 26126 w 1685374"/>
              <a:gd name="connsiteY4" fmla="*/ 2554571 h 2554571"/>
              <a:gd name="connsiteX5" fmla="*/ 0 w 1685374"/>
              <a:gd name="connsiteY5" fmla="*/ 0 h 2554571"/>
              <a:gd name="connsiteX0" fmla="*/ 0 w 1685374"/>
              <a:gd name="connsiteY0" fmla="*/ 0 h 2594122"/>
              <a:gd name="connsiteX1" fmla="*/ 816845 w 1685374"/>
              <a:gd name="connsiteY1" fmla="*/ 0 h 2594122"/>
              <a:gd name="connsiteX2" fmla="*/ 1685374 w 1685374"/>
              <a:gd name="connsiteY2" fmla="*/ 1860265 h 2594122"/>
              <a:gd name="connsiteX3" fmla="*/ 1350970 w 1685374"/>
              <a:gd name="connsiteY3" fmla="*/ 2594122 h 2594122"/>
              <a:gd name="connsiteX4" fmla="*/ 26126 w 1685374"/>
              <a:gd name="connsiteY4" fmla="*/ 2554571 h 2594122"/>
              <a:gd name="connsiteX5" fmla="*/ 0 w 1685374"/>
              <a:gd name="connsiteY5" fmla="*/ 0 h 2594122"/>
              <a:gd name="connsiteX0" fmla="*/ 19594 w 1704968"/>
              <a:gd name="connsiteY0" fmla="*/ 0 h 2600291"/>
              <a:gd name="connsiteX1" fmla="*/ 836439 w 1704968"/>
              <a:gd name="connsiteY1" fmla="*/ 0 h 2600291"/>
              <a:gd name="connsiteX2" fmla="*/ 1704968 w 1704968"/>
              <a:gd name="connsiteY2" fmla="*/ 1860265 h 2600291"/>
              <a:gd name="connsiteX3" fmla="*/ 1370564 w 1704968"/>
              <a:gd name="connsiteY3" fmla="*/ 2594122 h 2600291"/>
              <a:gd name="connsiteX4" fmla="*/ 0 w 1704968"/>
              <a:gd name="connsiteY4" fmla="*/ 2600291 h 2600291"/>
              <a:gd name="connsiteX5" fmla="*/ 19594 w 1704968"/>
              <a:gd name="connsiteY5" fmla="*/ 0 h 2600291"/>
              <a:gd name="connsiteX0" fmla="*/ 203268 w 1888642"/>
              <a:gd name="connsiteY0" fmla="*/ 0 h 2600291"/>
              <a:gd name="connsiteX1" fmla="*/ 1020113 w 1888642"/>
              <a:gd name="connsiteY1" fmla="*/ 0 h 2600291"/>
              <a:gd name="connsiteX2" fmla="*/ 1888642 w 1888642"/>
              <a:gd name="connsiteY2" fmla="*/ 1860265 h 2600291"/>
              <a:gd name="connsiteX3" fmla="*/ 1554238 w 1888642"/>
              <a:gd name="connsiteY3" fmla="*/ 2594122 h 2600291"/>
              <a:gd name="connsiteX4" fmla="*/ 183674 w 1888642"/>
              <a:gd name="connsiteY4" fmla="*/ 2600291 h 2600291"/>
              <a:gd name="connsiteX5" fmla="*/ 89 w 1888642"/>
              <a:gd name="connsiteY5" fmla="*/ 1755618 h 2600291"/>
              <a:gd name="connsiteX6" fmla="*/ 203268 w 1888642"/>
              <a:gd name="connsiteY6" fmla="*/ 0 h 2600291"/>
              <a:gd name="connsiteX0" fmla="*/ 0 w 1952074"/>
              <a:gd name="connsiteY0" fmla="*/ 906780 h 2600291"/>
              <a:gd name="connsiteX1" fmla="*/ 1083545 w 1952074"/>
              <a:gd name="connsiteY1" fmla="*/ 0 h 2600291"/>
              <a:gd name="connsiteX2" fmla="*/ 1952074 w 1952074"/>
              <a:gd name="connsiteY2" fmla="*/ 1860265 h 2600291"/>
              <a:gd name="connsiteX3" fmla="*/ 1617670 w 1952074"/>
              <a:gd name="connsiteY3" fmla="*/ 2594122 h 2600291"/>
              <a:gd name="connsiteX4" fmla="*/ 247106 w 1952074"/>
              <a:gd name="connsiteY4" fmla="*/ 2600291 h 2600291"/>
              <a:gd name="connsiteX5" fmla="*/ 63521 w 1952074"/>
              <a:gd name="connsiteY5" fmla="*/ 1755618 h 2600291"/>
              <a:gd name="connsiteX6" fmla="*/ 0 w 1952074"/>
              <a:gd name="connsiteY6" fmla="*/ 906780 h 2600291"/>
              <a:gd name="connsiteX0" fmla="*/ 0 w 1952074"/>
              <a:gd name="connsiteY0" fmla="*/ 388620 h 2082131"/>
              <a:gd name="connsiteX1" fmla="*/ 565385 w 1952074"/>
              <a:gd name="connsiteY1" fmla="*/ 0 h 2082131"/>
              <a:gd name="connsiteX2" fmla="*/ 1952074 w 1952074"/>
              <a:gd name="connsiteY2" fmla="*/ 1342105 h 2082131"/>
              <a:gd name="connsiteX3" fmla="*/ 1617670 w 1952074"/>
              <a:gd name="connsiteY3" fmla="*/ 2075962 h 2082131"/>
              <a:gd name="connsiteX4" fmla="*/ 247106 w 1952074"/>
              <a:gd name="connsiteY4" fmla="*/ 2082131 h 2082131"/>
              <a:gd name="connsiteX5" fmla="*/ 63521 w 1952074"/>
              <a:gd name="connsiteY5" fmla="*/ 1237458 h 2082131"/>
              <a:gd name="connsiteX6" fmla="*/ 0 w 1952074"/>
              <a:gd name="connsiteY6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446057 h 2139568"/>
              <a:gd name="connsiteX1" fmla="*/ 565385 w 2075201"/>
              <a:gd name="connsiteY1" fmla="*/ 57437 h 2139568"/>
              <a:gd name="connsiteX2" fmla="*/ 2075201 w 2075201"/>
              <a:gd name="connsiteY2" fmla="*/ 189995 h 2139568"/>
              <a:gd name="connsiteX3" fmla="*/ 1952074 w 2075201"/>
              <a:gd name="connsiteY3" fmla="*/ 1399542 h 2139568"/>
              <a:gd name="connsiteX4" fmla="*/ 1617670 w 2075201"/>
              <a:gd name="connsiteY4" fmla="*/ 2133399 h 2139568"/>
              <a:gd name="connsiteX5" fmla="*/ 247106 w 2075201"/>
              <a:gd name="connsiteY5" fmla="*/ 2139568 h 2139568"/>
              <a:gd name="connsiteX6" fmla="*/ 63521 w 2075201"/>
              <a:gd name="connsiteY6" fmla="*/ 1294895 h 2139568"/>
              <a:gd name="connsiteX7" fmla="*/ 0 w 2075201"/>
              <a:gd name="connsiteY7" fmla="*/ 446057 h 2139568"/>
              <a:gd name="connsiteX0" fmla="*/ 0 w 1952074"/>
              <a:gd name="connsiteY0" fmla="*/ 474240 h 2167751"/>
              <a:gd name="connsiteX1" fmla="*/ 565385 w 1952074"/>
              <a:gd name="connsiteY1" fmla="*/ 85620 h 2167751"/>
              <a:gd name="connsiteX2" fmla="*/ 1480841 w 1952074"/>
              <a:gd name="connsiteY2" fmla="*/ 119118 h 2167751"/>
              <a:gd name="connsiteX3" fmla="*/ 1952074 w 1952074"/>
              <a:gd name="connsiteY3" fmla="*/ 1427725 h 2167751"/>
              <a:gd name="connsiteX4" fmla="*/ 1617670 w 1952074"/>
              <a:gd name="connsiteY4" fmla="*/ 2161582 h 2167751"/>
              <a:gd name="connsiteX5" fmla="*/ 247106 w 1952074"/>
              <a:gd name="connsiteY5" fmla="*/ 2167751 h 2167751"/>
              <a:gd name="connsiteX6" fmla="*/ 63521 w 1952074"/>
              <a:gd name="connsiteY6" fmla="*/ 1323078 h 2167751"/>
              <a:gd name="connsiteX7" fmla="*/ 0 w 1952074"/>
              <a:gd name="connsiteY7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87290 h 2180801"/>
              <a:gd name="connsiteX1" fmla="*/ 565385 w 2059961"/>
              <a:gd name="connsiteY1" fmla="*/ 98670 h 2180801"/>
              <a:gd name="connsiteX2" fmla="*/ 1511321 w 2059961"/>
              <a:gd name="connsiteY2" fmla="*/ 101688 h 2180801"/>
              <a:gd name="connsiteX3" fmla="*/ 2059961 w 2059961"/>
              <a:gd name="connsiteY3" fmla="*/ 520789 h 2180801"/>
              <a:gd name="connsiteX4" fmla="*/ 1952074 w 2059961"/>
              <a:gd name="connsiteY4" fmla="*/ 1440775 h 2180801"/>
              <a:gd name="connsiteX5" fmla="*/ 1617670 w 2059961"/>
              <a:gd name="connsiteY5" fmla="*/ 2174632 h 2180801"/>
              <a:gd name="connsiteX6" fmla="*/ 247106 w 2059961"/>
              <a:gd name="connsiteY6" fmla="*/ 2180801 h 2180801"/>
              <a:gd name="connsiteX7" fmla="*/ 63521 w 2059961"/>
              <a:gd name="connsiteY7" fmla="*/ 1336128 h 2180801"/>
              <a:gd name="connsiteX8" fmla="*/ 0 w 2059961"/>
              <a:gd name="connsiteY8" fmla="*/ 487290 h 2180801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778021 w 2059961"/>
              <a:gd name="connsiteY4" fmla="*/ 982695 h 2170267"/>
              <a:gd name="connsiteX5" fmla="*/ 1952074 w 2059961"/>
              <a:gd name="connsiteY5" fmla="*/ 1430241 h 2170267"/>
              <a:gd name="connsiteX6" fmla="*/ 1617670 w 2059961"/>
              <a:gd name="connsiteY6" fmla="*/ 2164098 h 2170267"/>
              <a:gd name="connsiteX7" fmla="*/ 247106 w 2059961"/>
              <a:gd name="connsiteY7" fmla="*/ 2170267 h 2170267"/>
              <a:gd name="connsiteX8" fmla="*/ 63521 w 2059961"/>
              <a:gd name="connsiteY8" fmla="*/ 1325594 h 2170267"/>
              <a:gd name="connsiteX9" fmla="*/ 0 w 2059961"/>
              <a:gd name="connsiteY9" fmla="*/ 476756 h 2170267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63521 w 2059961"/>
              <a:gd name="connsiteY8" fmla="*/ 1257512 h 2102185"/>
              <a:gd name="connsiteX9" fmla="*/ 0 w 2059961"/>
              <a:gd name="connsiteY9" fmla="*/ 408674 h 2102185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759481 w 2059961"/>
              <a:gd name="connsiteY8" fmla="*/ 1145752 h 2102185"/>
              <a:gd name="connsiteX9" fmla="*/ 0 w 2059961"/>
              <a:gd name="connsiteY9" fmla="*/ 408674 h 2102185"/>
              <a:gd name="connsiteX0" fmla="*/ 595416 w 1895896"/>
              <a:gd name="connsiteY0" fmla="*/ 1145752 h 2102185"/>
              <a:gd name="connsiteX1" fmla="*/ 0 w 1895896"/>
              <a:gd name="connsiteY1" fmla="*/ 289294 h 2102185"/>
              <a:gd name="connsiteX2" fmla="*/ 1347256 w 1895896"/>
              <a:gd name="connsiteY2" fmla="*/ 23072 h 2102185"/>
              <a:gd name="connsiteX3" fmla="*/ 1895896 w 1895896"/>
              <a:gd name="connsiteY3" fmla="*/ 442173 h 2102185"/>
              <a:gd name="connsiteX4" fmla="*/ 1613956 w 1895896"/>
              <a:gd name="connsiteY4" fmla="*/ 914613 h 2102185"/>
              <a:gd name="connsiteX5" fmla="*/ 1788009 w 1895896"/>
              <a:gd name="connsiteY5" fmla="*/ 1362159 h 2102185"/>
              <a:gd name="connsiteX6" fmla="*/ 1453605 w 1895896"/>
              <a:gd name="connsiteY6" fmla="*/ 2096016 h 2102185"/>
              <a:gd name="connsiteX7" fmla="*/ 83041 w 1895896"/>
              <a:gd name="connsiteY7" fmla="*/ 2102185 h 2102185"/>
              <a:gd name="connsiteX8" fmla="*/ 595416 w 1895896"/>
              <a:gd name="connsiteY8" fmla="*/ 1145752 h 2102185"/>
              <a:gd name="connsiteX0" fmla="*/ 656376 w 1956856"/>
              <a:gd name="connsiteY0" fmla="*/ 1146545 h 2102978"/>
              <a:gd name="connsiteX1" fmla="*/ 0 w 1956856"/>
              <a:gd name="connsiteY1" fmla="*/ 279927 h 2102978"/>
              <a:gd name="connsiteX2" fmla="*/ 1408216 w 1956856"/>
              <a:gd name="connsiteY2" fmla="*/ 23865 h 2102978"/>
              <a:gd name="connsiteX3" fmla="*/ 1956856 w 1956856"/>
              <a:gd name="connsiteY3" fmla="*/ 442966 h 2102978"/>
              <a:gd name="connsiteX4" fmla="*/ 1674916 w 1956856"/>
              <a:gd name="connsiteY4" fmla="*/ 915406 h 2102978"/>
              <a:gd name="connsiteX5" fmla="*/ 1848969 w 1956856"/>
              <a:gd name="connsiteY5" fmla="*/ 1362952 h 2102978"/>
              <a:gd name="connsiteX6" fmla="*/ 1514565 w 1956856"/>
              <a:gd name="connsiteY6" fmla="*/ 2096809 h 2102978"/>
              <a:gd name="connsiteX7" fmla="*/ 144001 w 1956856"/>
              <a:gd name="connsiteY7" fmla="*/ 2102978 h 2102978"/>
              <a:gd name="connsiteX8" fmla="*/ 656376 w 1956856"/>
              <a:gd name="connsiteY8" fmla="*/ 1146545 h 2102978"/>
              <a:gd name="connsiteX0" fmla="*/ 656376 w 1956856"/>
              <a:gd name="connsiteY0" fmla="*/ 892383 h 1848816"/>
              <a:gd name="connsiteX1" fmla="*/ 0 w 1956856"/>
              <a:gd name="connsiteY1" fmla="*/ 25765 h 1848816"/>
              <a:gd name="connsiteX2" fmla="*/ 788456 w 1956856"/>
              <a:gd name="connsiteY2" fmla="*/ 460583 h 1848816"/>
              <a:gd name="connsiteX3" fmla="*/ 1956856 w 1956856"/>
              <a:gd name="connsiteY3" fmla="*/ 188804 h 1848816"/>
              <a:gd name="connsiteX4" fmla="*/ 1674916 w 1956856"/>
              <a:gd name="connsiteY4" fmla="*/ 661244 h 1848816"/>
              <a:gd name="connsiteX5" fmla="*/ 1848969 w 1956856"/>
              <a:gd name="connsiteY5" fmla="*/ 1108790 h 1848816"/>
              <a:gd name="connsiteX6" fmla="*/ 1514565 w 1956856"/>
              <a:gd name="connsiteY6" fmla="*/ 1842647 h 1848816"/>
              <a:gd name="connsiteX7" fmla="*/ 144001 w 1956856"/>
              <a:gd name="connsiteY7" fmla="*/ 1848816 h 1848816"/>
              <a:gd name="connsiteX8" fmla="*/ 656376 w 1956856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544745"/>
              <a:gd name="connsiteY0" fmla="*/ 892383 h 1848816"/>
              <a:gd name="connsiteX1" fmla="*/ 0 w 1544745"/>
              <a:gd name="connsiteY1" fmla="*/ 25765 h 1848816"/>
              <a:gd name="connsiteX2" fmla="*/ 788456 w 1544745"/>
              <a:gd name="connsiteY2" fmla="*/ 460583 h 1848816"/>
              <a:gd name="connsiteX3" fmla="*/ 1011976 w 1544745"/>
              <a:gd name="connsiteY3" fmla="*/ 549484 h 1848816"/>
              <a:gd name="connsiteX4" fmla="*/ 1085636 w 1544745"/>
              <a:gd name="connsiteY4" fmla="*/ 1087964 h 1848816"/>
              <a:gd name="connsiteX5" fmla="*/ 1514565 w 1544745"/>
              <a:gd name="connsiteY5" fmla="*/ 1842647 h 1848816"/>
              <a:gd name="connsiteX6" fmla="*/ 144001 w 1544745"/>
              <a:gd name="connsiteY6" fmla="*/ 1848816 h 1848816"/>
              <a:gd name="connsiteX7" fmla="*/ 656376 w 1544745"/>
              <a:gd name="connsiteY7" fmla="*/ 892383 h 1848816"/>
              <a:gd name="connsiteX0" fmla="*/ 656376 w 1100720"/>
              <a:gd name="connsiteY0" fmla="*/ 892383 h 2076327"/>
              <a:gd name="connsiteX1" fmla="*/ 0 w 1100720"/>
              <a:gd name="connsiteY1" fmla="*/ 25765 h 2076327"/>
              <a:gd name="connsiteX2" fmla="*/ 788456 w 1100720"/>
              <a:gd name="connsiteY2" fmla="*/ 460583 h 2076327"/>
              <a:gd name="connsiteX3" fmla="*/ 1011976 w 1100720"/>
              <a:gd name="connsiteY3" fmla="*/ 549484 h 2076327"/>
              <a:gd name="connsiteX4" fmla="*/ 1085636 w 1100720"/>
              <a:gd name="connsiteY4" fmla="*/ 1087964 h 2076327"/>
              <a:gd name="connsiteX5" fmla="*/ 727165 w 1100720"/>
              <a:gd name="connsiteY5" fmla="*/ 2076327 h 2076327"/>
              <a:gd name="connsiteX6" fmla="*/ 144001 w 1100720"/>
              <a:gd name="connsiteY6" fmla="*/ 1848816 h 2076327"/>
              <a:gd name="connsiteX7" fmla="*/ 656376 w 1100720"/>
              <a:gd name="connsiteY7" fmla="*/ 892383 h 2076327"/>
              <a:gd name="connsiteX0" fmla="*/ 656376 w 1105436"/>
              <a:gd name="connsiteY0" fmla="*/ 892383 h 2076327"/>
              <a:gd name="connsiteX1" fmla="*/ 0 w 1105436"/>
              <a:gd name="connsiteY1" fmla="*/ 25765 h 2076327"/>
              <a:gd name="connsiteX2" fmla="*/ 788456 w 1105436"/>
              <a:gd name="connsiteY2" fmla="*/ 460583 h 2076327"/>
              <a:gd name="connsiteX3" fmla="*/ 1011976 w 1105436"/>
              <a:gd name="connsiteY3" fmla="*/ 549484 h 2076327"/>
              <a:gd name="connsiteX4" fmla="*/ 1085636 w 1105436"/>
              <a:gd name="connsiteY4" fmla="*/ 1087964 h 2076327"/>
              <a:gd name="connsiteX5" fmla="*/ 727165 w 1105436"/>
              <a:gd name="connsiteY5" fmla="*/ 2076327 h 2076327"/>
              <a:gd name="connsiteX6" fmla="*/ 144001 w 1105436"/>
              <a:gd name="connsiteY6" fmla="*/ 1848816 h 2076327"/>
              <a:gd name="connsiteX7" fmla="*/ 656376 w 1105436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08194"/>
              <a:gd name="connsiteY0" fmla="*/ 892383 h 2076327"/>
              <a:gd name="connsiteX1" fmla="*/ 0 w 1108194"/>
              <a:gd name="connsiteY1" fmla="*/ 25765 h 2076327"/>
              <a:gd name="connsiteX2" fmla="*/ 788456 w 1108194"/>
              <a:gd name="connsiteY2" fmla="*/ 460583 h 2076327"/>
              <a:gd name="connsiteX3" fmla="*/ 1011976 w 1108194"/>
              <a:gd name="connsiteY3" fmla="*/ 549484 h 2076327"/>
              <a:gd name="connsiteX4" fmla="*/ 1105956 w 1108194"/>
              <a:gd name="connsiteY4" fmla="*/ 1087964 h 2076327"/>
              <a:gd name="connsiteX5" fmla="*/ 727165 w 1108194"/>
              <a:gd name="connsiteY5" fmla="*/ 2076327 h 2076327"/>
              <a:gd name="connsiteX6" fmla="*/ 144001 w 1108194"/>
              <a:gd name="connsiteY6" fmla="*/ 1848816 h 2076327"/>
              <a:gd name="connsiteX7" fmla="*/ 656376 w 1108194"/>
              <a:gd name="connsiteY7" fmla="*/ 892383 h 2076327"/>
              <a:gd name="connsiteX0" fmla="*/ 656376 w 1113213"/>
              <a:gd name="connsiteY0" fmla="*/ 892383 h 2076327"/>
              <a:gd name="connsiteX1" fmla="*/ 0 w 1113213"/>
              <a:gd name="connsiteY1" fmla="*/ 25765 h 2076327"/>
              <a:gd name="connsiteX2" fmla="*/ 788456 w 1113213"/>
              <a:gd name="connsiteY2" fmla="*/ 460583 h 2076327"/>
              <a:gd name="connsiteX3" fmla="*/ 1011976 w 1113213"/>
              <a:gd name="connsiteY3" fmla="*/ 549484 h 2076327"/>
              <a:gd name="connsiteX4" fmla="*/ 1111036 w 1113213"/>
              <a:gd name="connsiteY4" fmla="*/ 1260684 h 2076327"/>
              <a:gd name="connsiteX5" fmla="*/ 727165 w 1113213"/>
              <a:gd name="connsiteY5" fmla="*/ 2076327 h 2076327"/>
              <a:gd name="connsiteX6" fmla="*/ 144001 w 1113213"/>
              <a:gd name="connsiteY6" fmla="*/ 1848816 h 2076327"/>
              <a:gd name="connsiteX7" fmla="*/ 656376 w 1113213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144001 w 1111068"/>
              <a:gd name="connsiteY6" fmla="*/ 1848816 h 2076327"/>
              <a:gd name="connsiteX7" fmla="*/ 656376 w 1111068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255761 w 1111068"/>
              <a:gd name="connsiteY6" fmla="*/ 1823416 h 2076327"/>
              <a:gd name="connsiteX7" fmla="*/ 656376 w 1111068"/>
              <a:gd name="connsiteY7" fmla="*/ 892383 h 2076327"/>
              <a:gd name="connsiteX0" fmla="*/ 656376 w 1111068"/>
              <a:gd name="connsiteY0" fmla="*/ 892383 h 2144013"/>
              <a:gd name="connsiteX1" fmla="*/ 0 w 1111068"/>
              <a:gd name="connsiteY1" fmla="*/ 25765 h 2144013"/>
              <a:gd name="connsiteX2" fmla="*/ 788456 w 1111068"/>
              <a:gd name="connsiteY2" fmla="*/ 460583 h 2144013"/>
              <a:gd name="connsiteX3" fmla="*/ 1011976 w 1111068"/>
              <a:gd name="connsiteY3" fmla="*/ 549484 h 2144013"/>
              <a:gd name="connsiteX4" fmla="*/ 1111036 w 1111068"/>
              <a:gd name="connsiteY4" fmla="*/ 1260684 h 2144013"/>
              <a:gd name="connsiteX5" fmla="*/ 727165 w 1111068"/>
              <a:gd name="connsiteY5" fmla="*/ 2076327 h 2144013"/>
              <a:gd name="connsiteX6" fmla="*/ 332353 w 1111068"/>
              <a:gd name="connsiteY6" fmla="*/ 2139303 h 2144013"/>
              <a:gd name="connsiteX7" fmla="*/ 255761 w 1111068"/>
              <a:gd name="connsiteY7" fmla="*/ 1823416 h 2144013"/>
              <a:gd name="connsiteX8" fmla="*/ 656376 w 1111068"/>
              <a:gd name="connsiteY8" fmla="*/ 892383 h 2144013"/>
              <a:gd name="connsiteX0" fmla="*/ 656376 w 1111068"/>
              <a:gd name="connsiteY0" fmla="*/ 892383 h 2148434"/>
              <a:gd name="connsiteX1" fmla="*/ 0 w 1111068"/>
              <a:gd name="connsiteY1" fmla="*/ 25765 h 2148434"/>
              <a:gd name="connsiteX2" fmla="*/ 788456 w 1111068"/>
              <a:gd name="connsiteY2" fmla="*/ 460583 h 2148434"/>
              <a:gd name="connsiteX3" fmla="*/ 1011976 w 1111068"/>
              <a:gd name="connsiteY3" fmla="*/ 549484 h 2148434"/>
              <a:gd name="connsiteX4" fmla="*/ 1111036 w 1111068"/>
              <a:gd name="connsiteY4" fmla="*/ 1260684 h 2148434"/>
              <a:gd name="connsiteX5" fmla="*/ 727165 w 1111068"/>
              <a:gd name="connsiteY5" fmla="*/ 2076327 h 2148434"/>
              <a:gd name="connsiteX6" fmla="*/ 332353 w 1111068"/>
              <a:gd name="connsiteY6" fmla="*/ 2139303 h 2148434"/>
              <a:gd name="connsiteX7" fmla="*/ 255761 w 1111068"/>
              <a:gd name="connsiteY7" fmla="*/ 1823416 h 2148434"/>
              <a:gd name="connsiteX8" fmla="*/ 656376 w 1111068"/>
              <a:gd name="connsiteY8" fmla="*/ 892383 h 2148434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55761 w 1111068"/>
              <a:gd name="connsiteY7" fmla="*/ 1823416 h 2188500"/>
              <a:gd name="connsiteX8" fmla="*/ 656376 w 1111068"/>
              <a:gd name="connsiteY8" fmla="*/ 892383 h 2188500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86241 w 1111068"/>
              <a:gd name="connsiteY7" fmla="*/ 1949146 h 2188500"/>
              <a:gd name="connsiteX8" fmla="*/ 656376 w 1111068"/>
              <a:gd name="connsiteY8" fmla="*/ 892383 h 218850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86241 w 1111068"/>
              <a:gd name="connsiteY7" fmla="*/ 1949146 h 2199550"/>
              <a:gd name="connsiteX8" fmla="*/ 656376 w 1111068"/>
              <a:gd name="connsiteY8" fmla="*/ 892383 h 219955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78621 w 1111068"/>
              <a:gd name="connsiteY7" fmla="*/ 1949146 h 2199550"/>
              <a:gd name="connsiteX8" fmla="*/ 656376 w 1111068"/>
              <a:gd name="connsiteY8" fmla="*/ 892383 h 2199550"/>
              <a:gd name="connsiteX0" fmla="*/ 656376 w 1111063"/>
              <a:gd name="connsiteY0" fmla="*/ 892383 h 2201774"/>
              <a:gd name="connsiteX1" fmla="*/ 0 w 1111063"/>
              <a:gd name="connsiteY1" fmla="*/ 25765 h 2201774"/>
              <a:gd name="connsiteX2" fmla="*/ 788456 w 1111063"/>
              <a:gd name="connsiteY2" fmla="*/ 460583 h 2201774"/>
              <a:gd name="connsiteX3" fmla="*/ 1011976 w 1111063"/>
              <a:gd name="connsiteY3" fmla="*/ 549484 h 2201774"/>
              <a:gd name="connsiteX4" fmla="*/ 1111036 w 1111063"/>
              <a:gd name="connsiteY4" fmla="*/ 1260684 h 2201774"/>
              <a:gd name="connsiteX5" fmla="*/ 696685 w 1111063"/>
              <a:gd name="connsiteY5" fmla="*/ 2129667 h 2201774"/>
              <a:gd name="connsiteX6" fmla="*/ 301873 w 1111063"/>
              <a:gd name="connsiteY6" fmla="*/ 2192643 h 2201774"/>
              <a:gd name="connsiteX7" fmla="*/ 278621 w 1111063"/>
              <a:gd name="connsiteY7" fmla="*/ 1949146 h 2201774"/>
              <a:gd name="connsiteX8" fmla="*/ 656376 w 1111063"/>
              <a:gd name="connsiteY8" fmla="*/ 892383 h 2201774"/>
              <a:gd name="connsiteX0" fmla="*/ 656376 w 1111063"/>
              <a:gd name="connsiteY0" fmla="*/ 892383 h 2210025"/>
              <a:gd name="connsiteX1" fmla="*/ 0 w 1111063"/>
              <a:gd name="connsiteY1" fmla="*/ 25765 h 2210025"/>
              <a:gd name="connsiteX2" fmla="*/ 788456 w 1111063"/>
              <a:gd name="connsiteY2" fmla="*/ 460583 h 2210025"/>
              <a:gd name="connsiteX3" fmla="*/ 1011976 w 1111063"/>
              <a:gd name="connsiteY3" fmla="*/ 549484 h 2210025"/>
              <a:gd name="connsiteX4" fmla="*/ 1111036 w 1111063"/>
              <a:gd name="connsiteY4" fmla="*/ 1260684 h 2210025"/>
              <a:gd name="connsiteX5" fmla="*/ 696685 w 1111063"/>
              <a:gd name="connsiteY5" fmla="*/ 2129667 h 2210025"/>
              <a:gd name="connsiteX6" fmla="*/ 301873 w 1111063"/>
              <a:gd name="connsiteY6" fmla="*/ 2192643 h 2210025"/>
              <a:gd name="connsiteX7" fmla="*/ 278621 w 1111063"/>
              <a:gd name="connsiteY7" fmla="*/ 1949146 h 2210025"/>
              <a:gd name="connsiteX8" fmla="*/ 656376 w 1111063"/>
              <a:gd name="connsiteY8" fmla="*/ 892383 h 2210025"/>
              <a:gd name="connsiteX0" fmla="*/ 1570776 w 2025463"/>
              <a:gd name="connsiteY0" fmla="*/ 95679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193021 w 2025463"/>
              <a:gd name="connsiteY7" fmla="*/ 2013556 h 2274435"/>
              <a:gd name="connsiteX8" fmla="*/ 1570776 w 2025463"/>
              <a:gd name="connsiteY8" fmla="*/ 95679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193021 w 2025463"/>
              <a:gd name="connsiteY7" fmla="*/ 2013556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196298"/>
              <a:gd name="connsiteX1" fmla="*/ 0 w 2025463"/>
              <a:gd name="connsiteY1" fmla="*/ 23119 h 2196298"/>
              <a:gd name="connsiteX2" fmla="*/ 1702856 w 2025463"/>
              <a:gd name="connsiteY2" fmla="*/ 524993 h 2196298"/>
              <a:gd name="connsiteX3" fmla="*/ 1926376 w 2025463"/>
              <a:gd name="connsiteY3" fmla="*/ 613894 h 2196298"/>
              <a:gd name="connsiteX4" fmla="*/ 2025436 w 2025463"/>
              <a:gd name="connsiteY4" fmla="*/ 1325094 h 2196298"/>
              <a:gd name="connsiteX5" fmla="*/ 1611085 w 2025463"/>
              <a:gd name="connsiteY5" fmla="*/ 2194077 h 2196298"/>
              <a:gd name="connsiteX6" fmla="*/ 1332097 w 2025463"/>
              <a:gd name="connsiteY6" fmla="*/ 1117101 h 2196298"/>
              <a:gd name="connsiteX7" fmla="*/ 1040621 w 2025463"/>
              <a:gd name="connsiteY7" fmla="*/ 684628 h 2196298"/>
              <a:gd name="connsiteX8" fmla="*/ 680760 w 2025463"/>
              <a:gd name="connsiteY8" fmla="*/ 377673 h 2196298"/>
              <a:gd name="connsiteX0" fmla="*/ 680760 w 2025463"/>
              <a:gd name="connsiteY0" fmla="*/ 377673 h 2196298"/>
              <a:gd name="connsiteX1" fmla="*/ 0 w 2025463"/>
              <a:gd name="connsiteY1" fmla="*/ 23119 h 2196298"/>
              <a:gd name="connsiteX2" fmla="*/ 1702856 w 2025463"/>
              <a:gd name="connsiteY2" fmla="*/ 524993 h 2196298"/>
              <a:gd name="connsiteX3" fmla="*/ 1926376 w 2025463"/>
              <a:gd name="connsiteY3" fmla="*/ 613894 h 2196298"/>
              <a:gd name="connsiteX4" fmla="*/ 2025436 w 2025463"/>
              <a:gd name="connsiteY4" fmla="*/ 1325094 h 2196298"/>
              <a:gd name="connsiteX5" fmla="*/ 1611085 w 2025463"/>
              <a:gd name="connsiteY5" fmla="*/ 2194077 h 2196298"/>
              <a:gd name="connsiteX6" fmla="*/ 1332097 w 2025463"/>
              <a:gd name="connsiteY6" fmla="*/ 1117101 h 2196298"/>
              <a:gd name="connsiteX7" fmla="*/ 1040621 w 2025463"/>
              <a:gd name="connsiteY7" fmla="*/ 684628 h 2196298"/>
              <a:gd name="connsiteX8" fmla="*/ 680760 w 2025463"/>
              <a:gd name="connsiteY8" fmla="*/ 377673 h 2196298"/>
              <a:gd name="connsiteX0" fmla="*/ 680760 w 2030308"/>
              <a:gd name="connsiteY0" fmla="*/ 377673 h 2196298"/>
              <a:gd name="connsiteX1" fmla="*/ 0 w 2030308"/>
              <a:gd name="connsiteY1" fmla="*/ 23119 h 2196298"/>
              <a:gd name="connsiteX2" fmla="*/ 1702856 w 2030308"/>
              <a:gd name="connsiteY2" fmla="*/ 524993 h 2196298"/>
              <a:gd name="connsiteX3" fmla="*/ 2025436 w 2030308"/>
              <a:gd name="connsiteY3" fmla="*/ 1325094 h 2196298"/>
              <a:gd name="connsiteX4" fmla="*/ 1611085 w 2030308"/>
              <a:gd name="connsiteY4" fmla="*/ 2194077 h 2196298"/>
              <a:gd name="connsiteX5" fmla="*/ 1332097 w 2030308"/>
              <a:gd name="connsiteY5" fmla="*/ 1117101 h 2196298"/>
              <a:gd name="connsiteX6" fmla="*/ 1040621 w 2030308"/>
              <a:gd name="connsiteY6" fmla="*/ 684628 h 2196298"/>
              <a:gd name="connsiteX7" fmla="*/ 680760 w 2030308"/>
              <a:gd name="connsiteY7" fmla="*/ 377673 h 2196298"/>
              <a:gd name="connsiteX0" fmla="*/ 680760 w 2025742"/>
              <a:gd name="connsiteY0" fmla="*/ 383981 h 2202606"/>
              <a:gd name="connsiteX1" fmla="*/ 0 w 2025742"/>
              <a:gd name="connsiteY1" fmla="*/ 29427 h 2202606"/>
              <a:gd name="connsiteX2" fmla="*/ 1142024 w 2025742"/>
              <a:gd name="connsiteY2" fmla="*/ 391093 h 2202606"/>
              <a:gd name="connsiteX3" fmla="*/ 2025436 w 2025742"/>
              <a:gd name="connsiteY3" fmla="*/ 1331402 h 2202606"/>
              <a:gd name="connsiteX4" fmla="*/ 1611085 w 2025742"/>
              <a:gd name="connsiteY4" fmla="*/ 2200385 h 2202606"/>
              <a:gd name="connsiteX5" fmla="*/ 1332097 w 2025742"/>
              <a:gd name="connsiteY5" fmla="*/ 1123409 h 2202606"/>
              <a:gd name="connsiteX6" fmla="*/ 1040621 w 2025742"/>
              <a:gd name="connsiteY6" fmla="*/ 690936 h 2202606"/>
              <a:gd name="connsiteX7" fmla="*/ 680760 w 2025742"/>
              <a:gd name="connsiteY7" fmla="*/ 383981 h 2202606"/>
              <a:gd name="connsiteX0" fmla="*/ 680760 w 1798416"/>
              <a:gd name="connsiteY0" fmla="*/ 383981 h 2202606"/>
              <a:gd name="connsiteX1" fmla="*/ 0 w 1798416"/>
              <a:gd name="connsiteY1" fmla="*/ 29427 h 2202606"/>
              <a:gd name="connsiteX2" fmla="*/ 1142024 w 1798416"/>
              <a:gd name="connsiteY2" fmla="*/ 391093 h 2202606"/>
              <a:gd name="connsiteX3" fmla="*/ 1787692 w 1798416"/>
              <a:gd name="connsiteY3" fmla="*/ 1404554 h 2202606"/>
              <a:gd name="connsiteX4" fmla="*/ 1611085 w 1798416"/>
              <a:gd name="connsiteY4" fmla="*/ 2200385 h 2202606"/>
              <a:gd name="connsiteX5" fmla="*/ 1332097 w 1798416"/>
              <a:gd name="connsiteY5" fmla="*/ 1123409 h 2202606"/>
              <a:gd name="connsiteX6" fmla="*/ 1040621 w 1798416"/>
              <a:gd name="connsiteY6" fmla="*/ 690936 h 2202606"/>
              <a:gd name="connsiteX7" fmla="*/ 680760 w 1798416"/>
              <a:gd name="connsiteY7" fmla="*/ 383981 h 2202606"/>
              <a:gd name="connsiteX0" fmla="*/ 680760 w 1882375"/>
              <a:gd name="connsiteY0" fmla="*/ 383981 h 3474964"/>
              <a:gd name="connsiteX1" fmla="*/ 0 w 1882375"/>
              <a:gd name="connsiteY1" fmla="*/ 29427 h 3474964"/>
              <a:gd name="connsiteX2" fmla="*/ 1142024 w 1882375"/>
              <a:gd name="connsiteY2" fmla="*/ 391093 h 3474964"/>
              <a:gd name="connsiteX3" fmla="*/ 1787692 w 1882375"/>
              <a:gd name="connsiteY3" fmla="*/ 1404554 h 3474964"/>
              <a:gd name="connsiteX4" fmla="*/ 1866790 w 1882375"/>
              <a:gd name="connsiteY4" fmla="*/ 3465127 h 3474964"/>
              <a:gd name="connsiteX5" fmla="*/ 1611085 w 1882375"/>
              <a:gd name="connsiteY5" fmla="*/ 2200385 h 3474964"/>
              <a:gd name="connsiteX6" fmla="*/ 1332097 w 1882375"/>
              <a:gd name="connsiteY6" fmla="*/ 1123409 h 3474964"/>
              <a:gd name="connsiteX7" fmla="*/ 1040621 w 1882375"/>
              <a:gd name="connsiteY7" fmla="*/ 690936 h 3474964"/>
              <a:gd name="connsiteX8" fmla="*/ 680760 w 1882375"/>
              <a:gd name="connsiteY8" fmla="*/ 383981 h 3474964"/>
              <a:gd name="connsiteX0" fmla="*/ 680760 w 1796806"/>
              <a:gd name="connsiteY0" fmla="*/ 383981 h 3808279"/>
              <a:gd name="connsiteX1" fmla="*/ 0 w 1796806"/>
              <a:gd name="connsiteY1" fmla="*/ 29427 h 3808279"/>
              <a:gd name="connsiteX2" fmla="*/ 1142024 w 1796806"/>
              <a:gd name="connsiteY2" fmla="*/ 391093 h 3808279"/>
              <a:gd name="connsiteX3" fmla="*/ 1787692 w 1796806"/>
              <a:gd name="connsiteY3" fmla="*/ 1404554 h 3808279"/>
              <a:gd name="connsiteX4" fmla="*/ 1049926 w 1796806"/>
              <a:gd name="connsiteY4" fmla="*/ 3800407 h 3808279"/>
              <a:gd name="connsiteX5" fmla="*/ 1611085 w 1796806"/>
              <a:gd name="connsiteY5" fmla="*/ 2200385 h 3808279"/>
              <a:gd name="connsiteX6" fmla="*/ 1332097 w 1796806"/>
              <a:gd name="connsiteY6" fmla="*/ 1123409 h 3808279"/>
              <a:gd name="connsiteX7" fmla="*/ 1040621 w 1796806"/>
              <a:gd name="connsiteY7" fmla="*/ 690936 h 3808279"/>
              <a:gd name="connsiteX8" fmla="*/ 680760 w 1796806"/>
              <a:gd name="connsiteY8" fmla="*/ 383981 h 3808279"/>
              <a:gd name="connsiteX0" fmla="*/ 680760 w 1796806"/>
              <a:gd name="connsiteY0" fmla="*/ 383981 h 3808638"/>
              <a:gd name="connsiteX1" fmla="*/ 0 w 1796806"/>
              <a:gd name="connsiteY1" fmla="*/ 29427 h 3808638"/>
              <a:gd name="connsiteX2" fmla="*/ 1142024 w 1796806"/>
              <a:gd name="connsiteY2" fmla="*/ 391093 h 3808638"/>
              <a:gd name="connsiteX3" fmla="*/ 1787692 w 1796806"/>
              <a:gd name="connsiteY3" fmla="*/ 1404554 h 3808638"/>
              <a:gd name="connsiteX4" fmla="*/ 1049926 w 1796806"/>
              <a:gd name="connsiteY4" fmla="*/ 3800407 h 3808638"/>
              <a:gd name="connsiteX5" fmla="*/ 1324573 w 1796806"/>
              <a:gd name="connsiteY5" fmla="*/ 2273537 h 3808638"/>
              <a:gd name="connsiteX6" fmla="*/ 1332097 w 1796806"/>
              <a:gd name="connsiteY6" fmla="*/ 1123409 h 3808638"/>
              <a:gd name="connsiteX7" fmla="*/ 1040621 w 1796806"/>
              <a:gd name="connsiteY7" fmla="*/ 690936 h 3808638"/>
              <a:gd name="connsiteX8" fmla="*/ 680760 w 1796806"/>
              <a:gd name="connsiteY8" fmla="*/ 383981 h 3808638"/>
              <a:gd name="connsiteX0" fmla="*/ 680760 w 1941923"/>
              <a:gd name="connsiteY0" fmla="*/ 383981 h 3800639"/>
              <a:gd name="connsiteX1" fmla="*/ 0 w 1941923"/>
              <a:gd name="connsiteY1" fmla="*/ 29427 h 3800639"/>
              <a:gd name="connsiteX2" fmla="*/ 1142024 w 1941923"/>
              <a:gd name="connsiteY2" fmla="*/ 391093 h 3800639"/>
              <a:gd name="connsiteX3" fmla="*/ 1787692 w 1941923"/>
              <a:gd name="connsiteY3" fmla="*/ 1404554 h 3800639"/>
              <a:gd name="connsiteX4" fmla="*/ 1897270 w 1941923"/>
              <a:gd name="connsiteY4" fmla="*/ 2526342 h 3800639"/>
              <a:gd name="connsiteX5" fmla="*/ 1049926 w 1941923"/>
              <a:gd name="connsiteY5" fmla="*/ 3800407 h 3800639"/>
              <a:gd name="connsiteX6" fmla="*/ 1324573 w 1941923"/>
              <a:gd name="connsiteY6" fmla="*/ 2273537 h 3800639"/>
              <a:gd name="connsiteX7" fmla="*/ 1332097 w 1941923"/>
              <a:gd name="connsiteY7" fmla="*/ 1123409 h 3800639"/>
              <a:gd name="connsiteX8" fmla="*/ 1040621 w 1941923"/>
              <a:gd name="connsiteY8" fmla="*/ 690936 h 3800639"/>
              <a:gd name="connsiteX9" fmla="*/ 680760 w 1941923"/>
              <a:gd name="connsiteY9" fmla="*/ 383981 h 3800639"/>
              <a:gd name="connsiteX0" fmla="*/ 680760 w 1950287"/>
              <a:gd name="connsiteY0" fmla="*/ 383981 h 3800639"/>
              <a:gd name="connsiteX1" fmla="*/ 0 w 1950287"/>
              <a:gd name="connsiteY1" fmla="*/ 29427 h 3800639"/>
              <a:gd name="connsiteX2" fmla="*/ 1142024 w 1950287"/>
              <a:gd name="connsiteY2" fmla="*/ 391093 h 3800639"/>
              <a:gd name="connsiteX3" fmla="*/ 1787692 w 1950287"/>
              <a:gd name="connsiteY3" fmla="*/ 1404554 h 3800639"/>
              <a:gd name="connsiteX4" fmla="*/ 1897270 w 1950287"/>
              <a:gd name="connsiteY4" fmla="*/ 2526342 h 3800639"/>
              <a:gd name="connsiteX5" fmla="*/ 1049926 w 1950287"/>
              <a:gd name="connsiteY5" fmla="*/ 3800407 h 3800639"/>
              <a:gd name="connsiteX6" fmla="*/ 1324573 w 1950287"/>
              <a:gd name="connsiteY6" fmla="*/ 2273537 h 3800639"/>
              <a:gd name="connsiteX7" fmla="*/ 1332097 w 1950287"/>
              <a:gd name="connsiteY7" fmla="*/ 1123409 h 3800639"/>
              <a:gd name="connsiteX8" fmla="*/ 1040621 w 1950287"/>
              <a:gd name="connsiteY8" fmla="*/ 690936 h 3800639"/>
              <a:gd name="connsiteX9" fmla="*/ 680760 w 1950287"/>
              <a:gd name="connsiteY9" fmla="*/ 383981 h 3800639"/>
              <a:gd name="connsiteX0" fmla="*/ 680760 w 1971964"/>
              <a:gd name="connsiteY0" fmla="*/ 383981 h 3800639"/>
              <a:gd name="connsiteX1" fmla="*/ 0 w 1971964"/>
              <a:gd name="connsiteY1" fmla="*/ 29427 h 3800639"/>
              <a:gd name="connsiteX2" fmla="*/ 1142024 w 1971964"/>
              <a:gd name="connsiteY2" fmla="*/ 391093 h 3800639"/>
              <a:gd name="connsiteX3" fmla="*/ 1860844 w 1971964"/>
              <a:gd name="connsiteY3" fmla="*/ 1361882 h 3800639"/>
              <a:gd name="connsiteX4" fmla="*/ 1897270 w 1971964"/>
              <a:gd name="connsiteY4" fmla="*/ 2526342 h 3800639"/>
              <a:gd name="connsiteX5" fmla="*/ 1049926 w 1971964"/>
              <a:gd name="connsiteY5" fmla="*/ 3800407 h 3800639"/>
              <a:gd name="connsiteX6" fmla="*/ 1324573 w 1971964"/>
              <a:gd name="connsiteY6" fmla="*/ 2273537 h 3800639"/>
              <a:gd name="connsiteX7" fmla="*/ 1332097 w 1971964"/>
              <a:gd name="connsiteY7" fmla="*/ 1123409 h 3800639"/>
              <a:gd name="connsiteX8" fmla="*/ 1040621 w 1971964"/>
              <a:gd name="connsiteY8" fmla="*/ 690936 h 3800639"/>
              <a:gd name="connsiteX9" fmla="*/ 680760 w 1971964"/>
              <a:gd name="connsiteY9" fmla="*/ 383981 h 3800639"/>
              <a:gd name="connsiteX0" fmla="*/ 680760 w 1971964"/>
              <a:gd name="connsiteY0" fmla="*/ 383981 h 3800639"/>
              <a:gd name="connsiteX1" fmla="*/ 0 w 1971964"/>
              <a:gd name="connsiteY1" fmla="*/ 29427 h 3800639"/>
              <a:gd name="connsiteX2" fmla="*/ 1142024 w 1971964"/>
              <a:gd name="connsiteY2" fmla="*/ 391093 h 3800639"/>
              <a:gd name="connsiteX3" fmla="*/ 1860844 w 1971964"/>
              <a:gd name="connsiteY3" fmla="*/ 1361882 h 3800639"/>
              <a:gd name="connsiteX4" fmla="*/ 1897270 w 1971964"/>
              <a:gd name="connsiteY4" fmla="*/ 2526342 h 3800639"/>
              <a:gd name="connsiteX5" fmla="*/ 1049926 w 1971964"/>
              <a:gd name="connsiteY5" fmla="*/ 3800407 h 3800639"/>
              <a:gd name="connsiteX6" fmla="*/ 1324573 w 1971964"/>
              <a:gd name="connsiteY6" fmla="*/ 2273537 h 3800639"/>
              <a:gd name="connsiteX7" fmla="*/ 1332097 w 1971964"/>
              <a:gd name="connsiteY7" fmla="*/ 1123409 h 3800639"/>
              <a:gd name="connsiteX8" fmla="*/ 1040621 w 1971964"/>
              <a:gd name="connsiteY8" fmla="*/ 690936 h 3800639"/>
              <a:gd name="connsiteX9" fmla="*/ 680760 w 1971964"/>
              <a:gd name="connsiteY9" fmla="*/ 383981 h 3800639"/>
              <a:gd name="connsiteX0" fmla="*/ 680760 w 1961450"/>
              <a:gd name="connsiteY0" fmla="*/ 383981 h 3800639"/>
              <a:gd name="connsiteX1" fmla="*/ 0 w 1961450"/>
              <a:gd name="connsiteY1" fmla="*/ 29427 h 3800639"/>
              <a:gd name="connsiteX2" fmla="*/ 1142024 w 1961450"/>
              <a:gd name="connsiteY2" fmla="*/ 391093 h 3800639"/>
              <a:gd name="connsiteX3" fmla="*/ 1860844 w 1961450"/>
              <a:gd name="connsiteY3" fmla="*/ 1361882 h 3800639"/>
              <a:gd name="connsiteX4" fmla="*/ 1897270 w 1961450"/>
              <a:gd name="connsiteY4" fmla="*/ 2526342 h 3800639"/>
              <a:gd name="connsiteX5" fmla="*/ 1049926 w 1961450"/>
              <a:gd name="connsiteY5" fmla="*/ 3800407 h 3800639"/>
              <a:gd name="connsiteX6" fmla="*/ 1324573 w 1961450"/>
              <a:gd name="connsiteY6" fmla="*/ 2273537 h 3800639"/>
              <a:gd name="connsiteX7" fmla="*/ 1332097 w 1961450"/>
              <a:gd name="connsiteY7" fmla="*/ 1123409 h 3800639"/>
              <a:gd name="connsiteX8" fmla="*/ 1040621 w 1961450"/>
              <a:gd name="connsiteY8" fmla="*/ 690936 h 3800639"/>
              <a:gd name="connsiteX9" fmla="*/ 680760 w 1961450"/>
              <a:gd name="connsiteY9" fmla="*/ 383981 h 3800639"/>
              <a:gd name="connsiteX0" fmla="*/ 680760 w 1928562"/>
              <a:gd name="connsiteY0" fmla="*/ 383981 h 3800746"/>
              <a:gd name="connsiteX1" fmla="*/ 0 w 1928562"/>
              <a:gd name="connsiteY1" fmla="*/ 29427 h 3800746"/>
              <a:gd name="connsiteX2" fmla="*/ 1142024 w 1928562"/>
              <a:gd name="connsiteY2" fmla="*/ 391093 h 3800746"/>
              <a:gd name="connsiteX3" fmla="*/ 1860844 w 1928562"/>
              <a:gd name="connsiteY3" fmla="*/ 1361882 h 3800746"/>
              <a:gd name="connsiteX4" fmla="*/ 1842406 w 1928562"/>
              <a:gd name="connsiteY4" fmla="*/ 2812854 h 3800746"/>
              <a:gd name="connsiteX5" fmla="*/ 1049926 w 1928562"/>
              <a:gd name="connsiteY5" fmla="*/ 3800407 h 3800746"/>
              <a:gd name="connsiteX6" fmla="*/ 1324573 w 1928562"/>
              <a:gd name="connsiteY6" fmla="*/ 2273537 h 3800746"/>
              <a:gd name="connsiteX7" fmla="*/ 1332097 w 1928562"/>
              <a:gd name="connsiteY7" fmla="*/ 1123409 h 3800746"/>
              <a:gd name="connsiteX8" fmla="*/ 1040621 w 1928562"/>
              <a:gd name="connsiteY8" fmla="*/ 690936 h 3800746"/>
              <a:gd name="connsiteX9" fmla="*/ 680760 w 1928562"/>
              <a:gd name="connsiteY9" fmla="*/ 383981 h 3800746"/>
              <a:gd name="connsiteX0" fmla="*/ 680760 w 1928562"/>
              <a:gd name="connsiteY0" fmla="*/ 383981 h 3876575"/>
              <a:gd name="connsiteX1" fmla="*/ 0 w 1928562"/>
              <a:gd name="connsiteY1" fmla="*/ 29427 h 3876575"/>
              <a:gd name="connsiteX2" fmla="*/ 1142024 w 1928562"/>
              <a:gd name="connsiteY2" fmla="*/ 391093 h 3876575"/>
              <a:gd name="connsiteX3" fmla="*/ 1860844 w 1928562"/>
              <a:gd name="connsiteY3" fmla="*/ 1361882 h 3876575"/>
              <a:gd name="connsiteX4" fmla="*/ 1842406 w 1928562"/>
              <a:gd name="connsiteY4" fmla="*/ 2812854 h 3876575"/>
              <a:gd name="connsiteX5" fmla="*/ 1403493 w 1928562"/>
              <a:gd name="connsiteY5" fmla="*/ 3605334 h 3876575"/>
              <a:gd name="connsiteX6" fmla="*/ 1049926 w 1928562"/>
              <a:gd name="connsiteY6" fmla="*/ 3800407 h 3876575"/>
              <a:gd name="connsiteX7" fmla="*/ 1324573 w 1928562"/>
              <a:gd name="connsiteY7" fmla="*/ 2273537 h 3876575"/>
              <a:gd name="connsiteX8" fmla="*/ 1332097 w 1928562"/>
              <a:gd name="connsiteY8" fmla="*/ 1123409 h 3876575"/>
              <a:gd name="connsiteX9" fmla="*/ 1040621 w 1928562"/>
              <a:gd name="connsiteY9" fmla="*/ 690936 h 3876575"/>
              <a:gd name="connsiteX10" fmla="*/ 680760 w 1928562"/>
              <a:gd name="connsiteY10" fmla="*/ 383981 h 3876575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324573 w 1928562"/>
              <a:gd name="connsiteY7" fmla="*/ 2273537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324573 w 1928562"/>
              <a:gd name="connsiteY7" fmla="*/ 2273537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8562" h="3871628">
                <a:moveTo>
                  <a:pt x="680760" y="383981"/>
                </a:moveTo>
                <a:lnTo>
                  <a:pt x="0" y="29427"/>
                </a:lnTo>
                <a:cubicBezTo>
                  <a:pt x="216252" y="-111807"/>
                  <a:pt x="963872" y="296107"/>
                  <a:pt x="1142024" y="391093"/>
                </a:cubicBezTo>
                <a:cubicBezTo>
                  <a:pt x="1479597" y="608089"/>
                  <a:pt x="1754219" y="1077605"/>
                  <a:pt x="1860844" y="1361882"/>
                </a:cubicBezTo>
                <a:cubicBezTo>
                  <a:pt x="1943030" y="1680165"/>
                  <a:pt x="1965367" y="2413545"/>
                  <a:pt x="1842406" y="2812854"/>
                </a:cubicBezTo>
                <a:cubicBezTo>
                  <a:pt x="1771261" y="3161363"/>
                  <a:pt x="1535573" y="3440742"/>
                  <a:pt x="1403493" y="3605334"/>
                </a:cubicBezTo>
                <a:cubicBezTo>
                  <a:pt x="1271413" y="3769926"/>
                  <a:pt x="1001103" y="3990877"/>
                  <a:pt x="982870" y="3794311"/>
                </a:cubicBezTo>
                <a:cubicBezTo>
                  <a:pt x="964637" y="3597745"/>
                  <a:pt x="1487857" y="2506343"/>
                  <a:pt x="1537933" y="2267441"/>
                </a:cubicBezTo>
                <a:cubicBezTo>
                  <a:pt x="1620112" y="1916831"/>
                  <a:pt x="1390888" y="1168457"/>
                  <a:pt x="1332097" y="1123409"/>
                </a:cubicBezTo>
                <a:cubicBezTo>
                  <a:pt x="1234938" y="918291"/>
                  <a:pt x="1137780" y="835094"/>
                  <a:pt x="1040621" y="690936"/>
                </a:cubicBezTo>
                <a:cubicBezTo>
                  <a:pt x="899162" y="510978"/>
                  <a:pt x="822219" y="490787"/>
                  <a:pt x="680760" y="38398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0FEE82C1-8B9B-499D-BC5F-11A3675C0A1F}"/>
              </a:ext>
            </a:extLst>
          </p:cNvPr>
          <p:cNvSpPr/>
          <p:nvPr/>
        </p:nvSpPr>
        <p:spPr>
          <a:xfrm>
            <a:off x="8462592" y="5018041"/>
            <a:ext cx="814247" cy="824421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188985"/>
              <a:gd name="connsiteY0" fmla="*/ 0 h 2672136"/>
              <a:gd name="connsiteX1" fmla="*/ 816845 w 1188985"/>
              <a:gd name="connsiteY1" fmla="*/ 0 h 2672136"/>
              <a:gd name="connsiteX2" fmla="*/ 1188985 w 1188985"/>
              <a:gd name="connsiteY2" fmla="*/ 658482 h 2672136"/>
              <a:gd name="connsiteX3" fmla="*/ 856033 w 1188985"/>
              <a:gd name="connsiteY3" fmla="*/ 2672136 h 2672136"/>
              <a:gd name="connsiteX4" fmla="*/ 0 w 1188985"/>
              <a:gd name="connsiteY4" fmla="*/ 2450068 h 2672136"/>
              <a:gd name="connsiteX5" fmla="*/ 0 w 1188985"/>
              <a:gd name="connsiteY5" fmla="*/ 0 h 2672136"/>
              <a:gd name="connsiteX0" fmla="*/ 0 w 1188985"/>
              <a:gd name="connsiteY0" fmla="*/ 0 h 2585776"/>
              <a:gd name="connsiteX1" fmla="*/ 816845 w 1188985"/>
              <a:gd name="connsiteY1" fmla="*/ 0 h 2585776"/>
              <a:gd name="connsiteX2" fmla="*/ 1188985 w 1188985"/>
              <a:gd name="connsiteY2" fmla="*/ 658482 h 2585776"/>
              <a:gd name="connsiteX3" fmla="*/ 729033 w 1188985"/>
              <a:gd name="connsiteY3" fmla="*/ 2585776 h 2585776"/>
              <a:gd name="connsiteX4" fmla="*/ 0 w 1188985"/>
              <a:gd name="connsiteY4" fmla="*/ 2450068 h 2585776"/>
              <a:gd name="connsiteX5" fmla="*/ 0 w 1188985"/>
              <a:gd name="connsiteY5" fmla="*/ 0 h 2585776"/>
              <a:gd name="connsiteX0" fmla="*/ 0 w 1188985"/>
              <a:gd name="connsiteY0" fmla="*/ 0 h 2667056"/>
              <a:gd name="connsiteX1" fmla="*/ 816845 w 1188985"/>
              <a:gd name="connsiteY1" fmla="*/ 0 h 2667056"/>
              <a:gd name="connsiteX2" fmla="*/ 1188985 w 1188985"/>
              <a:gd name="connsiteY2" fmla="*/ 658482 h 2667056"/>
              <a:gd name="connsiteX3" fmla="*/ 861113 w 1188985"/>
              <a:gd name="connsiteY3" fmla="*/ 2667056 h 2667056"/>
              <a:gd name="connsiteX4" fmla="*/ 0 w 1188985"/>
              <a:gd name="connsiteY4" fmla="*/ 2450068 h 2667056"/>
              <a:gd name="connsiteX5" fmla="*/ 0 w 1188985"/>
              <a:gd name="connsiteY5" fmla="*/ 0 h 2667056"/>
              <a:gd name="connsiteX0" fmla="*/ 0 w 1685374"/>
              <a:gd name="connsiteY0" fmla="*/ 0 h 2667056"/>
              <a:gd name="connsiteX1" fmla="*/ 816845 w 1685374"/>
              <a:gd name="connsiteY1" fmla="*/ 0 h 2667056"/>
              <a:gd name="connsiteX2" fmla="*/ 1685374 w 1685374"/>
              <a:gd name="connsiteY2" fmla="*/ 1860265 h 2667056"/>
              <a:gd name="connsiteX3" fmla="*/ 861113 w 1685374"/>
              <a:gd name="connsiteY3" fmla="*/ 2667056 h 2667056"/>
              <a:gd name="connsiteX4" fmla="*/ 0 w 1685374"/>
              <a:gd name="connsiteY4" fmla="*/ 2450068 h 2667056"/>
              <a:gd name="connsiteX5" fmla="*/ 0 w 1685374"/>
              <a:gd name="connsiteY5" fmla="*/ 0 h 2667056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0 w 1685374"/>
              <a:gd name="connsiteY4" fmla="*/ 2450068 h 2601742"/>
              <a:gd name="connsiteX5" fmla="*/ 0 w 1685374"/>
              <a:gd name="connsiteY5" fmla="*/ 0 h 2601742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26126 w 1685374"/>
              <a:gd name="connsiteY4" fmla="*/ 2554571 h 2601742"/>
              <a:gd name="connsiteX5" fmla="*/ 0 w 1685374"/>
              <a:gd name="connsiteY5" fmla="*/ 0 h 2601742"/>
              <a:gd name="connsiteX0" fmla="*/ 0 w 1685374"/>
              <a:gd name="connsiteY0" fmla="*/ 0 h 2554571"/>
              <a:gd name="connsiteX1" fmla="*/ 816845 w 1685374"/>
              <a:gd name="connsiteY1" fmla="*/ 0 h 2554571"/>
              <a:gd name="connsiteX2" fmla="*/ 1685374 w 1685374"/>
              <a:gd name="connsiteY2" fmla="*/ 1860265 h 2554571"/>
              <a:gd name="connsiteX3" fmla="*/ 1335730 w 1685374"/>
              <a:gd name="connsiteY3" fmla="*/ 2533162 h 2554571"/>
              <a:gd name="connsiteX4" fmla="*/ 26126 w 1685374"/>
              <a:gd name="connsiteY4" fmla="*/ 2554571 h 2554571"/>
              <a:gd name="connsiteX5" fmla="*/ 0 w 1685374"/>
              <a:gd name="connsiteY5" fmla="*/ 0 h 2554571"/>
              <a:gd name="connsiteX0" fmla="*/ 0 w 1685374"/>
              <a:gd name="connsiteY0" fmla="*/ 0 h 2594122"/>
              <a:gd name="connsiteX1" fmla="*/ 816845 w 1685374"/>
              <a:gd name="connsiteY1" fmla="*/ 0 h 2594122"/>
              <a:gd name="connsiteX2" fmla="*/ 1685374 w 1685374"/>
              <a:gd name="connsiteY2" fmla="*/ 1860265 h 2594122"/>
              <a:gd name="connsiteX3" fmla="*/ 1350970 w 1685374"/>
              <a:gd name="connsiteY3" fmla="*/ 2594122 h 2594122"/>
              <a:gd name="connsiteX4" fmla="*/ 26126 w 1685374"/>
              <a:gd name="connsiteY4" fmla="*/ 2554571 h 2594122"/>
              <a:gd name="connsiteX5" fmla="*/ 0 w 1685374"/>
              <a:gd name="connsiteY5" fmla="*/ 0 h 2594122"/>
              <a:gd name="connsiteX0" fmla="*/ 19594 w 1704968"/>
              <a:gd name="connsiteY0" fmla="*/ 0 h 2600291"/>
              <a:gd name="connsiteX1" fmla="*/ 836439 w 1704968"/>
              <a:gd name="connsiteY1" fmla="*/ 0 h 2600291"/>
              <a:gd name="connsiteX2" fmla="*/ 1704968 w 1704968"/>
              <a:gd name="connsiteY2" fmla="*/ 1860265 h 2600291"/>
              <a:gd name="connsiteX3" fmla="*/ 1370564 w 1704968"/>
              <a:gd name="connsiteY3" fmla="*/ 2594122 h 2600291"/>
              <a:gd name="connsiteX4" fmla="*/ 0 w 1704968"/>
              <a:gd name="connsiteY4" fmla="*/ 2600291 h 2600291"/>
              <a:gd name="connsiteX5" fmla="*/ 19594 w 1704968"/>
              <a:gd name="connsiteY5" fmla="*/ 0 h 2600291"/>
              <a:gd name="connsiteX0" fmla="*/ 203268 w 1888642"/>
              <a:gd name="connsiteY0" fmla="*/ 0 h 2600291"/>
              <a:gd name="connsiteX1" fmla="*/ 1020113 w 1888642"/>
              <a:gd name="connsiteY1" fmla="*/ 0 h 2600291"/>
              <a:gd name="connsiteX2" fmla="*/ 1888642 w 1888642"/>
              <a:gd name="connsiteY2" fmla="*/ 1860265 h 2600291"/>
              <a:gd name="connsiteX3" fmla="*/ 1554238 w 1888642"/>
              <a:gd name="connsiteY3" fmla="*/ 2594122 h 2600291"/>
              <a:gd name="connsiteX4" fmla="*/ 183674 w 1888642"/>
              <a:gd name="connsiteY4" fmla="*/ 2600291 h 2600291"/>
              <a:gd name="connsiteX5" fmla="*/ 89 w 1888642"/>
              <a:gd name="connsiteY5" fmla="*/ 1755618 h 2600291"/>
              <a:gd name="connsiteX6" fmla="*/ 203268 w 1888642"/>
              <a:gd name="connsiteY6" fmla="*/ 0 h 2600291"/>
              <a:gd name="connsiteX0" fmla="*/ 0 w 1952074"/>
              <a:gd name="connsiteY0" fmla="*/ 906780 h 2600291"/>
              <a:gd name="connsiteX1" fmla="*/ 1083545 w 1952074"/>
              <a:gd name="connsiteY1" fmla="*/ 0 h 2600291"/>
              <a:gd name="connsiteX2" fmla="*/ 1952074 w 1952074"/>
              <a:gd name="connsiteY2" fmla="*/ 1860265 h 2600291"/>
              <a:gd name="connsiteX3" fmla="*/ 1617670 w 1952074"/>
              <a:gd name="connsiteY3" fmla="*/ 2594122 h 2600291"/>
              <a:gd name="connsiteX4" fmla="*/ 247106 w 1952074"/>
              <a:gd name="connsiteY4" fmla="*/ 2600291 h 2600291"/>
              <a:gd name="connsiteX5" fmla="*/ 63521 w 1952074"/>
              <a:gd name="connsiteY5" fmla="*/ 1755618 h 2600291"/>
              <a:gd name="connsiteX6" fmla="*/ 0 w 1952074"/>
              <a:gd name="connsiteY6" fmla="*/ 906780 h 2600291"/>
              <a:gd name="connsiteX0" fmla="*/ 0 w 1952074"/>
              <a:gd name="connsiteY0" fmla="*/ 388620 h 2082131"/>
              <a:gd name="connsiteX1" fmla="*/ 565385 w 1952074"/>
              <a:gd name="connsiteY1" fmla="*/ 0 h 2082131"/>
              <a:gd name="connsiteX2" fmla="*/ 1952074 w 1952074"/>
              <a:gd name="connsiteY2" fmla="*/ 1342105 h 2082131"/>
              <a:gd name="connsiteX3" fmla="*/ 1617670 w 1952074"/>
              <a:gd name="connsiteY3" fmla="*/ 2075962 h 2082131"/>
              <a:gd name="connsiteX4" fmla="*/ 247106 w 1952074"/>
              <a:gd name="connsiteY4" fmla="*/ 2082131 h 2082131"/>
              <a:gd name="connsiteX5" fmla="*/ 63521 w 1952074"/>
              <a:gd name="connsiteY5" fmla="*/ 1237458 h 2082131"/>
              <a:gd name="connsiteX6" fmla="*/ 0 w 1952074"/>
              <a:gd name="connsiteY6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446057 h 2139568"/>
              <a:gd name="connsiteX1" fmla="*/ 565385 w 2075201"/>
              <a:gd name="connsiteY1" fmla="*/ 57437 h 2139568"/>
              <a:gd name="connsiteX2" fmla="*/ 2075201 w 2075201"/>
              <a:gd name="connsiteY2" fmla="*/ 189995 h 2139568"/>
              <a:gd name="connsiteX3" fmla="*/ 1952074 w 2075201"/>
              <a:gd name="connsiteY3" fmla="*/ 1399542 h 2139568"/>
              <a:gd name="connsiteX4" fmla="*/ 1617670 w 2075201"/>
              <a:gd name="connsiteY4" fmla="*/ 2133399 h 2139568"/>
              <a:gd name="connsiteX5" fmla="*/ 247106 w 2075201"/>
              <a:gd name="connsiteY5" fmla="*/ 2139568 h 2139568"/>
              <a:gd name="connsiteX6" fmla="*/ 63521 w 2075201"/>
              <a:gd name="connsiteY6" fmla="*/ 1294895 h 2139568"/>
              <a:gd name="connsiteX7" fmla="*/ 0 w 2075201"/>
              <a:gd name="connsiteY7" fmla="*/ 446057 h 2139568"/>
              <a:gd name="connsiteX0" fmla="*/ 0 w 1952074"/>
              <a:gd name="connsiteY0" fmla="*/ 474240 h 2167751"/>
              <a:gd name="connsiteX1" fmla="*/ 565385 w 1952074"/>
              <a:gd name="connsiteY1" fmla="*/ 85620 h 2167751"/>
              <a:gd name="connsiteX2" fmla="*/ 1480841 w 1952074"/>
              <a:gd name="connsiteY2" fmla="*/ 119118 h 2167751"/>
              <a:gd name="connsiteX3" fmla="*/ 1952074 w 1952074"/>
              <a:gd name="connsiteY3" fmla="*/ 1427725 h 2167751"/>
              <a:gd name="connsiteX4" fmla="*/ 1617670 w 1952074"/>
              <a:gd name="connsiteY4" fmla="*/ 2161582 h 2167751"/>
              <a:gd name="connsiteX5" fmla="*/ 247106 w 1952074"/>
              <a:gd name="connsiteY5" fmla="*/ 2167751 h 2167751"/>
              <a:gd name="connsiteX6" fmla="*/ 63521 w 1952074"/>
              <a:gd name="connsiteY6" fmla="*/ 1323078 h 2167751"/>
              <a:gd name="connsiteX7" fmla="*/ 0 w 1952074"/>
              <a:gd name="connsiteY7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87290 h 2180801"/>
              <a:gd name="connsiteX1" fmla="*/ 565385 w 2059961"/>
              <a:gd name="connsiteY1" fmla="*/ 98670 h 2180801"/>
              <a:gd name="connsiteX2" fmla="*/ 1511321 w 2059961"/>
              <a:gd name="connsiteY2" fmla="*/ 101688 h 2180801"/>
              <a:gd name="connsiteX3" fmla="*/ 2059961 w 2059961"/>
              <a:gd name="connsiteY3" fmla="*/ 520789 h 2180801"/>
              <a:gd name="connsiteX4" fmla="*/ 1952074 w 2059961"/>
              <a:gd name="connsiteY4" fmla="*/ 1440775 h 2180801"/>
              <a:gd name="connsiteX5" fmla="*/ 1617670 w 2059961"/>
              <a:gd name="connsiteY5" fmla="*/ 2174632 h 2180801"/>
              <a:gd name="connsiteX6" fmla="*/ 247106 w 2059961"/>
              <a:gd name="connsiteY6" fmla="*/ 2180801 h 2180801"/>
              <a:gd name="connsiteX7" fmla="*/ 63521 w 2059961"/>
              <a:gd name="connsiteY7" fmla="*/ 1336128 h 2180801"/>
              <a:gd name="connsiteX8" fmla="*/ 0 w 2059961"/>
              <a:gd name="connsiteY8" fmla="*/ 487290 h 2180801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778021 w 2059961"/>
              <a:gd name="connsiteY4" fmla="*/ 982695 h 2170267"/>
              <a:gd name="connsiteX5" fmla="*/ 1952074 w 2059961"/>
              <a:gd name="connsiteY5" fmla="*/ 1430241 h 2170267"/>
              <a:gd name="connsiteX6" fmla="*/ 1617670 w 2059961"/>
              <a:gd name="connsiteY6" fmla="*/ 2164098 h 2170267"/>
              <a:gd name="connsiteX7" fmla="*/ 247106 w 2059961"/>
              <a:gd name="connsiteY7" fmla="*/ 2170267 h 2170267"/>
              <a:gd name="connsiteX8" fmla="*/ 63521 w 2059961"/>
              <a:gd name="connsiteY8" fmla="*/ 1325594 h 2170267"/>
              <a:gd name="connsiteX9" fmla="*/ 0 w 2059961"/>
              <a:gd name="connsiteY9" fmla="*/ 476756 h 2170267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63521 w 2059961"/>
              <a:gd name="connsiteY8" fmla="*/ 1257512 h 2102185"/>
              <a:gd name="connsiteX9" fmla="*/ 0 w 2059961"/>
              <a:gd name="connsiteY9" fmla="*/ 408674 h 2102185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759481 w 2059961"/>
              <a:gd name="connsiteY8" fmla="*/ 1145752 h 2102185"/>
              <a:gd name="connsiteX9" fmla="*/ 0 w 2059961"/>
              <a:gd name="connsiteY9" fmla="*/ 408674 h 2102185"/>
              <a:gd name="connsiteX0" fmla="*/ 595416 w 1895896"/>
              <a:gd name="connsiteY0" fmla="*/ 1145752 h 2102185"/>
              <a:gd name="connsiteX1" fmla="*/ 0 w 1895896"/>
              <a:gd name="connsiteY1" fmla="*/ 289294 h 2102185"/>
              <a:gd name="connsiteX2" fmla="*/ 1347256 w 1895896"/>
              <a:gd name="connsiteY2" fmla="*/ 23072 h 2102185"/>
              <a:gd name="connsiteX3" fmla="*/ 1895896 w 1895896"/>
              <a:gd name="connsiteY3" fmla="*/ 442173 h 2102185"/>
              <a:gd name="connsiteX4" fmla="*/ 1613956 w 1895896"/>
              <a:gd name="connsiteY4" fmla="*/ 914613 h 2102185"/>
              <a:gd name="connsiteX5" fmla="*/ 1788009 w 1895896"/>
              <a:gd name="connsiteY5" fmla="*/ 1362159 h 2102185"/>
              <a:gd name="connsiteX6" fmla="*/ 1453605 w 1895896"/>
              <a:gd name="connsiteY6" fmla="*/ 2096016 h 2102185"/>
              <a:gd name="connsiteX7" fmla="*/ 83041 w 1895896"/>
              <a:gd name="connsiteY7" fmla="*/ 2102185 h 2102185"/>
              <a:gd name="connsiteX8" fmla="*/ 595416 w 1895896"/>
              <a:gd name="connsiteY8" fmla="*/ 1145752 h 2102185"/>
              <a:gd name="connsiteX0" fmla="*/ 656376 w 1956856"/>
              <a:gd name="connsiteY0" fmla="*/ 1146545 h 2102978"/>
              <a:gd name="connsiteX1" fmla="*/ 0 w 1956856"/>
              <a:gd name="connsiteY1" fmla="*/ 279927 h 2102978"/>
              <a:gd name="connsiteX2" fmla="*/ 1408216 w 1956856"/>
              <a:gd name="connsiteY2" fmla="*/ 23865 h 2102978"/>
              <a:gd name="connsiteX3" fmla="*/ 1956856 w 1956856"/>
              <a:gd name="connsiteY3" fmla="*/ 442966 h 2102978"/>
              <a:gd name="connsiteX4" fmla="*/ 1674916 w 1956856"/>
              <a:gd name="connsiteY4" fmla="*/ 915406 h 2102978"/>
              <a:gd name="connsiteX5" fmla="*/ 1848969 w 1956856"/>
              <a:gd name="connsiteY5" fmla="*/ 1362952 h 2102978"/>
              <a:gd name="connsiteX6" fmla="*/ 1514565 w 1956856"/>
              <a:gd name="connsiteY6" fmla="*/ 2096809 h 2102978"/>
              <a:gd name="connsiteX7" fmla="*/ 144001 w 1956856"/>
              <a:gd name="connsiteY7" fmla="*/ 2102978 h 2102978"/>
              <a:gd name="connsiteX8" fmla="*/ 656376 w 1956856"/>
              <a:gd name="connsiteY8" fmla="*/ 1146545 h 2102978"/>
              <a:gd name="connsiteX0" fmla="*/ 656376 w 1956856"/>
              <a:gd name="connsiteY0" fmla="*/ 892383 h 1848816"/>
              <a:gd name="connsiteX1" fmla="*/ 0 w 1956856"/>
              <a:gd name="connsiteY1" fmla="*/ 25765 h 1848816"/>
              <a:gd name="connsiteX2" fmla="*/ 788456 w 1956856"/>
              <a:gd name="connsiteY2" fmla="*/ 460583 h 1848816"/>
              <a:gd name="connsiteX3" fmla="*/ 1956856 w 1956856"/>
              <a:gd name="connsiteY3" fmla="*/ 188804 h 1848816"/>
              <a:gd name="connsiteX4" fmla="*/ 1674916 w 1956856"/>
              <a:gd name="connsiteY4" fmla="*/ 661244 h 1848816"/>
              <a:gd name="connsiteX5" fmla="*/ 1848969 w 1956856"/>
              <a:gd name="connsiteY5" fmla="*/ 1108790 h 1848816"/>
              <a:gd name="connsiteX6" fmla="*/ 1514565 w 1956856"/>
              <a:gd name="connsiteY6" fmla="*/ 1842647 h 1848816"/>
              <a:gd name="connsiteX7" fmla="*/ 144001 w 1956856"/>
              <a:gd name="connsiteY7" fmla="*/ 1848816 h 1848816"/>
              <a:gd name="connsiteX8" fmla="*/ 656376 w 1956856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544745"/>
              <a:gd name="connsiteY0" fmla="*/ 892383 h 1848816"/>
              <a:gd name="connsiteX1" fmla="*/ 0 w 1544745"/>
              <a:gd name="connsiteY1" fmla="*/ 25765 h 1848816"/>
              <a:gd name="connsiteX2" fmla="*/ 788456 w 1544745"/>
              <a:gd name="connsiteY2" fmla="*/ 460583 h 1848816"/>
              <a:gd name="connsiteX3" fmla="*/ 1011976 w 1544745"/>
              <a:gd name="connsiteY3" fmla="*/ 549484 h 1848816"/>
              <a:gd name="connsiteX4" fmla="*/ 1085636 w 1544745"/>
              <a:gd name="connsiteY4" fmla="*/ 1087964 h 1848816"/>
              <a:gd name="connsiteX5" fmla="*/ 1514565 w 1544745"/>
              <a:gd name="connsiteY5" fmla="*/ 1842647 h 1848816"/>
              <a:gd name="connsiteX6" fmla="*/ 144001 w 1544745"/>
              <a:gd name="connsiteY6" fmla="*/ 1848816 h 1848816"/>
              <a:gd name="connsiteX7" fmla="*/ 656376 w 1544745"/>
              <a:gd name="connsiteY7" fmla="*/ 892383 h 1848816"/>
              <a:gd name="connsiteX0" fmla="*/ 656376 w 1100720"/>
              <a:gd name="connsiteY0" fmla="*/ 892383 h 2076327"/>
              <a:gd name="connsiteX1" fmla="*/ 0 w 1100720"/>
              <a:gd name="connsiteY1" fmla="*/ 25765 h 2076327"/>
              <a:gd name="connsiteX2" fmla="*/ 788456 w 1100720"/>
              <a:gd name="connsiteY2" fmla="*/ 460583 h 2076327"/>
              <a:gd name="connsiteX3" fmla="*/ 1011976 w 1100720"/>
              <a:gd name="connsiteY3" fmla="*/ 549484 h 2076327"/>
              <a:gd name="connsiteX4" fmla="*/ 1085636 w 1100720"/>
              <a:gd name="connsiteY4" fmla="*/ 1087964 h 2076327"/>
              <a:gd name="connsiteX5" fmla="*/ 727165 w 1100720"/>
              <a:gd name="connsiteY5" fmla="*/ 2076327 h 2076327"/>
              <a:gd name="connsiteX6" fmla="*/ 144001 w 1100720"/>
              <a:gd name="connsiteY6" fmla="*/ 1848816 h 2076327"/>
              <a:gd name="connsiteX7" fmla="*/ 656376 w 1100720"/>
              <a:gd name="connsiteY7" fmla="*/ 892383 h 2076327"/>
              <a:gd name="connsiteX0" fmla="*/ 656376 w 1105436"/>
              <a:gd name="connsiteY0" fmla="*/ 892383 h 2076327"/>
              <a:gd name="connsiteX1" fmla="*/ 0 w 1105436"/>
              <a:gd name="connsiteY1" fmla="*/ 25765 h 2076327"/>
              <a:gd name="connsiteX2" fmla="*/ 788456 w 1105436"/>
              <a:gd name="connsiteY2" fmla="*/ 460583 h 2076327"/>
              <a:gd name="connsiteX3" fmla="*/ 1011976 w 1105436"/>
              <a:gd name="connsiteY3" fmla="*/ 549484 h 2076327"/>
              <a:gd name="connsiteX4" fmla="*/ 1085636 w 1105436"/>
              <a:gd name="connsiteY4" fmla="*/ 1087964 h 2076327"/>
              <a:gd name="connsiteX5" fmla="*/ 727165 w 1105436"/>
              <a:gd name="connsiteY5" fmla="*/ 2076327 h 2076327"/>
              <a:gd name="connsiteX6" fmla="*/ 144001 w 1105436"/>
              <a:gd name="connsiteY6" fmla="*/ 1848816 h 2076327"/>
              <a:gd name="connsiteX7" fmla="*/ 656376 w 1105436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08194"/>
              <a:gd name="connsiteY0" fmla="*/ 892383 h 2076327"/>
              <a:gd name="connsiteX1" fmla="*/ 0 w 1108194"/>
              <a:gd name="connsiteY1" fmla="*/ 25765 h 2076327"/>
              <a:gd name="connsiteX2" fmla="*/ 788456 w 1108194"/>
              <a:gd name="connsiteY2" fmla="*/ 460583 h 2076327"/>
              <a:gd name="connsiteX3" fmla="*/ 1011976 w 1108194"/>
              <a:gd name="connsiteY3" fmla="*/ 549484 h 2076327"/>
              <a:gd name="connsiteX4" fmla="*/ 1105956 w 1108194"/>
              <a:gd name="connsiteY4" fmla="*/ 1087964 h 2076327"/>
              <a:gd name="connsiteX5" fmla="*/ 727165 w 1108194"/>
              <a:gd name="connsiteY5" fmla="*/ 2076327 h 2076327"/>
              <a:gd name="connsiteX6" fmla="*/ 144001 w 1108194"/>
              <a:gd name="connsiteY6" fmla="*/ 1848816 h 2076327"/>
              <a:gd name="connsiteX7" fmla="*/ 656376 w 1108194"/>
              <a:gd name="connsiteY7" fmla="*/ 892383 h 2076327"/>
              <a:gd name="connsiteX0" fmla="*/ 656376 w 1113213"/>
              <a:gd name="connsiteY0" fmla="*/ 892383 h 2076327"/>
              <a:gd name="connsiteX1" fmla="*/ 0 w 1113213"/>
              <a:gd name="connsiteY1" fmla="*/ 25765 h 2076327"/>
              <a:gd name="connsiteX2" fmla="*/ 788456 w 1113213"/>
              <a:gd name="connsiteY2" fmla="*/ 460583 h 2076327"/>
              <a:gd name="connsiteX3" fmla="*/ 1011976 w 1113213"/>
              <a:gd name="connsiteY3" fmla="*/ 549484 h 2076327"/>
              <a:gd name="connsiteX4" fmla="*/ 1111036 w 1113213"/>
              <a:gd name="connsiteY4" fmla="*/ 1260684 h 2076327"/>
              <a:gd name="connsiteX5" fmla="*/ 727165 w 1113213"/>
              <a:gd name="connsiteY5" fmla="*/ 2076327 h 2076327"/>
              <a:gd name="connsiteX6" fmla="*/ 144001 w 1113213"/>
              <a:gd name="connsiteY6" fmla="*/ 1848816 h 2076327"/>
              <a:gd name="connsiteX7" fmla="*/ 656376 w 1113213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144001 w 1111068"/>
              <a:gd name="connsiteY6" fmla="*/ 1848816 h 2076327"/>
              <a:gd name="connsiteX7" fmla="*/ 656376 w 1111068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255761 w 1111068"/>
              <a:gd name="connsiteY6" fmla="*/ 1823416 h 2076327"/>
              <a:gd name="connsiteX7" fmla="*/ 656376 w 1111068"/>
              <a:gd name="connsiteY7" fmla="*/ 892383 h 2076327"/>
              <a:gd name="connsiteX0" fmla="*/ 656376 w 1111068"/>
              <a:gd name="connsiteY0" fmla="*/ 892383 h 2144013"/>
              <a:gd name="connsiteX1" fmla="*/ 0 w 1111068"/>
              <a:gd name="connsiteY1" fmla="*/ 25765 h 2144013"/>
              <a:gd name="connsiteX2" fmla="*/ 788456 w 1111068"/>
              <a:gd name="connsiteY2" fmla="*/ 460583 h 2144013"/>
              <a:gd name="connsiteX3" fmla="*/ 1011976 w 1111068"/>
              <a:gd name="connsiteY3" fmla="*/ 549484 h 2144013"/>
              <a:gd name="connsiteX4" fmla="*/ 1111036 w 1111068"/>
              <a:gd name="connsiteY4" fmla="*/ 1260684 h 2144013"/>
              <a:gd name="connsiteX5" fmla="*/ 727165 w 1111068"/>
              <a:gd name="connsiteY5" fmla="*/ 2076327 h 2144013"/>
              <a:gd name="connsiteX6" fmla="*/ 332353 w 1111068"/>
              <a:gd name="connsiteY6" fmla="*/ 2139303 h 2144013"/>
              <a:gd name="connsiteX7" fmla="*/ 255761 w 1111068"/>
              <a:gd name="connsiteY7" fmla="*/ 1823416 h 2144013"/>
              <a:gd name="connsiteX8" fmla="*/ 656376 w 1111068"/>
              <a:gd name="connsiteY8" fmla="*/ 892383 h 2144013"/>
              <a:gd name="connsiteX0" fmla="*/ 656376 w 1111068"/>
              <a:gd name="connsiteY0" fmla="*/ 892383 h 2148434"/>
              <a:gd name="connsiteX1" fmla="*/ 0 w 1111068"/>
              <a:gd name="connsiteY1" fmla="*/ 25765 h 2148434"/>
              <a:gd name="connsiteX2" fmla="*/ 788456 w 1111068"/>
              <a:gd name="connsiteY2" fmla="*/ 460583 h 2148434"/>
              <a:gd name="connsiteX3" fmla="*/ 1011976 w 1111068"/>
              <a:gd name="connsiteY3" fmla="*/ 549484 h 2148434"/>
              <a:gd name="connsiteX4" fmla="*/ 1111036 w 1111068"/>
              <a:gd name="connsiteY4" fmla="*/ 1260684 h 2148434"/>
              <a:gd name="connsiteX5" fmla="*/ 727165 w 1111068"/>
              <a:gd name="connsiteY5" fmla="*/ 2076327 h 2148434"/>
              <a:gd name="connsiteX6" fmla="*/ 332353 w 1111068"/>
              <a:gd name="connsiteY6" fmla="*/ 2139303 h 2148434"/>
              <a:gd name="connsiteX7" fmla="*/ 255761 w 1111068"/>
              <a:gd name="connsiteY7" fmla="*/ 1823416 h 2148434"/>
              <a:gd name="connsiteX8" fmla="*/ 656376 w 1111068"/>
              <a:gd name="connsiteY8" fmla="*/ 892383 h 2148434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55761 w 1111068"/>
              <a:gd name="connsiteY7" fmla="*/ 1823416 h 2188500"/>
              <a:gd name="connsiteX8" fmla="*/ 656376 w 1111068"/>
              <a:gd name="connsiteY8" fmla="*/ 892383 h 2188500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86241 w 1111068"/>
              <a:gd name="connsiteY7" fmla="*/ 1949146 h 2188500"/>
              <a:gd name="connsiteX8" fmla="*/ 656376 w 1111068"/>
              <a:gd name="connsiteY8" fmla="*/ 892383 h 218850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86241 w 1111068"/>
              <a:gd name="connsiteY7" fmla="*/ 1949146 h 2199550"/>
              <a:gd name="connsiteX8" fmla="*/ 656376 w 1111068"/>
              <a:gd name="connsiteY8" fmla="*/ 892383 h 219955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78621 w 1111068"/>
              <a:gd name="connsiteY7" fmla="*/ 1949146 h 2199550"/>
              <a:gd name="connsiteX8" fmla="*/ 656376 w 1111068"/>
              <a:gd name="connsiteY8" fmla="*/ 892383 h 2199550"/>
              <a:gd name="connsiteX0" fmla="*/ 656376 w 1111063"/>
              <a:gd name="connsiteY0" fmla="*/ 892383 h 2201774"/>
              <a:gd name="connsiteX1" fmla="*/ 0 w 1111063"/>
              <a:gd name="connsiteY1" fmla="*/ 25765 h 2201774"/>
              <a:gd name="connsiteX2" fmla="*/ 788456 w 1111063"/>
              <a:gd name="connsiteY2" fmla="*/ 460583 h 2201774"/>
              <a:gd name="connsiteX3" fmla="*/ 1011976 w 1111063"/>
              <a:gd name="connsiteY3" fmla="*/ 549484 h 2201774"/>
              <a:gd name="connsiteX4" fmla="*/ 1111036 w 1111063"/>
              <a:gd name="connsiteY4" fmla="*/ 1260684 h 2201774"/>
              <a:gd name="connsiteX5" fmla="*/ 696685 w 1111063"/>
              <a:gd name="connsiteY5" fmla="*/ 2129667 h 2201774"/>
              <a:gd name="connsiteX6" fmla="*/ 301873 w 1111063"/>
              <a:gd name="connsiteY6" fmla="*/ 2192643 h 2201774"/>
              <a:gd name="connsiteX7" fmla="*/ 278621 w 1111063"/>
              <a:gd name="connsiteY7" fmla="*/ 1949146 h 2201774"/>
              <a:gd name="connsiteX8" fmla="*/ 656376 w 1111063"/>
              <a:gd name="connsiteY8" fmla="*/ 892383 h 2201774"/>
              <a:gd name="connsiteX0" fmla="*/ 656376 w 1111063"/>
              <a:gd name="connsiteY0" fmla="*/ 892383 h 2210025"/>
              <a:gd name="connsiteX1" fmla="*/ 0 w 1111063"/>
              <a:gd name="connsiteY1" fmla="*/ 25765 h 2210025"/>
              <a:gd name="connsiteX2" fmla="*/ 788456 w 1111063"/>
              <a:gd name="connsiteY2" fmla="*/ 460583 h 2210025"/>
              <a:gd name="connsiteX3" fmla="*/ 1011976 w 1111063"/>
              <a:gd name="connsiteY3" fmla="*/ 549484 h 2210025"/>
              <a:gd name="connsiteX4" fmla="*/ 1111036 w 1111063"/>
              <a:gd name="connsiteY4" fmla="*/ 1260684 h 2210025"/>
              <a:gd name="connsiteX5" fmla="*/ 696685 w 1111063"/>
              <a:gd name="connsiteY5" fmla="*/ 2129667 h 2210025"/>
              <a:gd name="connsiteX6" fmla="*/ 301873 w 1111063"/>
              <a:gd name="connsiteY6" fmla="*/ 2192643 h 2210025"/>
              <a:gd name="connsiteX7" fmla="*/ 278621 w 1111063"/>
              <a:gd name="connsiteY7" fmla="*/ 1949146 h 2210025"/>
              <a:gd name="connsiteX8" fmla="*/ 656376 w 1111063"/>
              <a:gd name="connsiteY8" fmla="*/ 892383 h 2210025"/>
              <a:gd name="connsiteX0" fmla="*/ 1570776 w 2025463"/>
              <a:gd name="connsiteY0" fmla="*/ 95679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193021 w 2025463"/>
              <a:gd name="connsiteY7" fmla="*/ 2013556 h 2274435"/>
              <a:gd name="connsiteX8" fmla="*/ 1570776 w 2025463"/>
              <a:gd name="connsiteY8" fmla="*/ 95679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193021 w 2025463"/>
              <a:gd name="connsiteY7" fmla="*/ 2013556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196298"/>
              <a:gd name="connsiteX1" fmla="*/ 0 w 2025463"/>
              <a:gd name="connsiteY1" fmla="*/ 23119 h 2196298"/>
              <a:gd name="connsiteX2" fmla="*/ 1702856 w 2025463"/>
              <a:gd name="connsiteY2" fmla="*/ 524993 h 2196298"/>
              <a:gd name="connsiteX3" fmla="*/ 1926376 w 2025463"/>
              <a:gd name="connsiteY3" fmla="*/ 613894 h 2196298"/>
              <a:gd name="connsiteX4" fmla="*/ 2025436 w 2025463"/>
              <a:gd name="connsiteY4" fmla="*/ 1325094 h 2196298"/>
              <a:gd name="connsiteX5" fmla="*/ 1611085 w 2025463"/>
              <a:gd name="connsiteY5" fmla="*/ 2194077 h 2196298"/>
              <a:gd name="connsiteX6" fmla="*/ 1332097 w 2025463"/>
              <a:gd name="connsiteY6" fmla="*/ 1117101 h 2196298"/>
              <a:gd name="connsiteX7" fmla="*/ 1040621 w 2025463"/>
              <a:gd name="connsiteY7" fmla="*/ 684628 h 2196298"/>
              <a:gd name="connsiteX8" fmla="*/ 680760 w 2025463"/>
              <a:gd name="connsiteY8" fmla="*/ 377673 h 2196298"/>
              <a:gd name="connsiteX0" fmla="*/ 680760 w 2025463"/>
              <a:gd name="connsiteY0" fmla="*/ 377673 h 2196298"/>
              <a:gd name="connsiteX1" fmla="*/ 0 w 2025463"/>
              <a:gd name="connsiteY1" fmla="*/ 23119 h 2196298"/>
              <a:gd name="connsiteX2" fmla="*/ 1702856 w 2025463"/>
              <a:gd name="connsiteY2" fmla="*/ 524993 h 2196298"/>
              <a:gd name="connsiteX3" fmla="*/ 1926376 w 2025463"/>
              <a:gd name="connsiteY3" fmla="*/ 613894 h 2196298"/>
              <a:gd name="connsiteX4" fmla="*/ 2025436 w 2025463"/>
              <a:gd name="connsiteY4" fmla="*/ 1325094 h 2196298"/>
              <a:gd name="connsiteX5" fmla="*/ 1611085 w 2025463"/>
              <a:gd name="connsiteY5" fmla="*/ 2194077 h 2196298"/>
              <a:gd name="connsiteX6" fmla="*/ 1332097 w 2025463"/>
              <a:gd name="connsiteY6" fmla="*/ 1117101 h 2196298"/>
              <a:gd name="connsiteX7" fmla="*/ 1040621 w 2025463"/>
              <a:gd name="connsiteY7" fmla="*/ 684628 h 2196298"/>
              <a:gd name="connsiteX8" fmla="*/ 680760 w 2025463"/>
              <a:gd name="connsiteY8" fmla="*/ 377673 h 2196298"/>
              <a:gd name="connsiteX0" fmla="*/ 680760 w 2030308"/>
              <a:gd name="connsiteY0" fmla="*/ 377673 h 2196298"/>
              <a:gd name="connsiteX1" fmla="*/ 0 w 2030308"/>
              <a:gd name="connsiteY1" fmla="*/ 23119 h 2196298"/>
              <a:gd name="connsiteX2" fmla="*/ 1702856 w 2030308"/>
              <a:gd name="connsiteY2" fmla="*/ 524993 h 2196298"/>
              <a:gd name="connsiteX3" fmla="*/ 2025436 w 2030308"/>
              <a:gd name="connsiteY3" fmla="*/ 1325094 h 2196298"/>
              <a:gd name="connsiteX4" fmla="*/ 1611085 w 2030308"/>
              <a:gd name="connsiteY4" fmla="*/ 2194077 h 2196298"/>
              <a:gd name="connsiteX5" fmla="*/ 1332097 w 2030308"/>
              <a:gd name="connsiteY5" fmla="*/ 1117101 h 2196298"/>
              <a:gd name="connsiteX6" fmla="*/ 1040621 w 2030308"/>
              <a:gd name="connsiteY6" fmla="*/ 684628 h 2196298"/>
              <a:gd name="connsiteX7" fmla="*/ 680760 w 2030308"/>
              <a:gd name="connsiteY7" fmla="*/ 377673 h 2196298"/>
              <a:gd name="connsiteX0" fmla="*/ 680760 w 2025742"/>
              <a:gd name="connsiteY0" fmla="*/ 383981 h 2202606"/>
              <a:gd name="connsiteX1" fmla="*/ 0 w 2025742"/>
              <a:gd name="connsiteY1" fmla="*/ 29427 h 2202606"/>
              <a:gd name="connsiteX2" fmla="*/ 1142024 w 2025742"/>
              <a:gd name="connsiteY2" fmla="*/ 391093 h 2202606"/>
              <a:gd name="connsiteX3" fmla="*/ 2025436 w 2025742"/>
              <a:gd name="connsiteY3" fmla="*/ 1331402 h 2202606"/>
              <a:gd name="connsiteX4" fmla="*/ 1611085 w 2025742"/>
              <a:gd name="connsiteY4" fmla="*/ 2200385 h 2202606"/>
              <a:gd name="connsiteX5" fmla="*/ 1332097 w 2025742"/>
              <a:gd name="connsiteY5" fmla="*/ 1123409 h 2202606"/>
              <a:gd name="connsiteX6" fmla="*/ 1040621 w 2025742"/>
              <a:gd name="connsiteY6" fmla="*/ 690936 h 2202606"/>
              <a:gd name="connsiteX7" fmla="*/ 680760 w 2025742"/>
              <a:gd name="connsiteY7" fmla="*/ 383981 h 2202606"/>
              <a:gd name="connsiteX0" fmla="*/ 680760 w 1798416"/>
              <a:gd name="connsiteY0" fmla="*/ 383981 h 2202606"/>
              <a:gd name="connsiteX1" fmla="*/ 0 w 1798416"/>
              <a:gd name="connsiteY1" fmla="*/ 29427 h 2202606"/>
              <a:gd name="connsiteX2" fmla="*/ 1142024 w 1798416"/>
              <a:gd name="connsiteY2" fmla="*/ 391093 h 2202606"/>
              <a:gd name="connsiteX3" fmla="*/ 1787692 w 1798416"/>
              <a:gd name="connsiteY3" fmla="*/ 1404554 h 2202606"/>
              <a:gd name="connsiteX4" fmla="*/ 1611085 w 1798416"/>
              <a:gd name="connsiteY4" fmla="*/ 2200385 h 2202606"/>
              <a:gd name="connsiteX5" fmla="*/ 1332097 w 1798416"/>
              <a:gd name="connsiteY5" fmla="*/ 1123409 h 2202606"/>
              <a:gd name="connsiteX6" fmla="*/ 1040621 w 1798416"/>
              <a:gd name="connsiteY6" fmla="*/ 690936 h 2202606"/>
              <a:gd name="connsiteX7" fmla="*/ 680760 w 1798416"/>
              <a:gd name="connsiteY7" fmla="*/ 383981 h 2202606"/>
              <a:gd name="connsiteX0" fmla="*/ 680760 w 1882375"/>
              <a:gd name="connsiteY0" fmla="*/ 383981 h 3474964"/>
              <a:gd name="connsiteX1" fmla="*/ 0 w 1882375"/>
              <a:gd name="connsiteY1" fmla="*/ 29427 h 3474964"/>
              <a:gd name="connsiteX2" fmla="*/ 1142024 w 1882375"/>
              <a:gd name="connsiteY2" fmla="*/ 391093 h 3474964"/>
              <a:gd name="connsiteX3" fmla="*/ 1787692 w 1882375"/>
              <a:gd name="connsiteY3" fmla="*/ 1404554 h 3474964"/>
              <a:gd name="connsiteX4" fmla="*/ 1866790 w 1882375"/>
              <a:gd name="connsiteY4" fmla="*/ 3465127 h 3474964"/>
              <a:gd name="connsiteX5" fmla="*/ 1611085 w 1882375"/>
              <a:gd name="connsiteY5" fmla="*/ 2200385 h 3474964"/>
              <a:gd name="connsiteX6" fmla="*/ 1332097 w 1882375"/>
              <a:gd name="connsiteY6" fmla="*/ 1123409 h 3474964"/>
              <a:gd name="connsiteX7" fmla="*/ 1040621 w 1882375"/>
              <a:gd name="connsiteY7" fmla="*/ 690936 h 3474964"/>
              <a:gd name="connsiteX8" fmla="*/ 680760 w 1882375"/>
              <a:gd name="connsiteY8" fmla="*/ 383981 h 3474964"/>
              <a:gd name="connsiteX0" fmla="*/ 680760 w 1796806"/>
              <a:gd name="connsiteY0" fmla="*/ 383981 h 3808279"/>
              <a:gd name="connsiteX1" fmla="*/ 0 w 1796806"/>
              <a:gd name="connsiteY1" fmla="*/ 29427 h 3808279"/>
              <a:gd name="connsiteX2" fmla="*/ 1142024 w 1796806"/>
              <a:gd name="connsiteY2" fmla="*/ 391093 h 3808279"/>
              <a:gd name="connsiteX3" fmla="*/ 1787692 w 1796806"/>
              <a:gd name="connsiteY3" fmla="*/ 1404554 h 3808279"/>
              <a:gd name="connsiteX4" fmla="*/ 1049926 w 1796806"/>
              <a:gd name="connsiteY4" fmla="*/ 3800407 h 3808279"/>
              <a:gd name="connsiteX5" fmla="*/ 1611085 w 1796806"/>
              <a:gd name="connsiteY5" fmla="*/ 2200385 h 3808279"/>
              <a:gd name="connsiteX6" fmla="*/ 1332097 w 1796806"/>
              <a:gd name="connsiteY6" fmla="*/ 1123409 h 3808279"/>
              <a:gd name="connsiteX7" fmla="*/ 1040621 w 1796806"/>
              <a:gd name="connsiteY7" fmla="*/ 690936 h 3808279"/>
              <a:gd name="connsiteX8" fmla="*/ 680760 w 1796806"/>
              <a:gd name="connsiteY8" fmla="*/ 383981 h 3808279"/>
              <a:gd name="connsiteX0" fmla="*/ 680760 w 1796806"/>
              <a:gd name="connsiteY0" fmla="*/ 383981 h 3808638"/>
              <a:gd name="connsiteX1" fmla="*/ 0 w 1796806"/>
              <a:gd name="connsiteY1" fmla="*/ 29427 h 3808638"/>
              <a:gd name="connsiteX2" fmla="*/ 1142024 w 1796806"/>
              <a:gd name="connsiteY2" fmla="*/ 391093 h 3808638"/>
              <a:gd name="connsiteX3" fmla="*/ 1787692 w 1796806"/>
              <a:gd name="connsiteY3" fmla="*/ 1404554 h 3808638"/>
              <a:gd name="connsiteX4" fmla="*/ 1049926 w 1796806"/>
              <a:gd name="connsiteY4" fmla="*/ 3800407 h 3808638"/>
              <a:gd name="connsiteX5" fmla="*/ 1324573 w 1796806"/>
              <a:gd name="connsiteY5" fmla="*/ 2273537 h 3808638"/>
              <a:gd name="connsiteX6" fmla="*/ 1332097 w 1796806"/>
              <a:gd name="connsiteY6" fmla="*/ 1123409 h 3808638"/>
              <a:gd name="connsiteX7" fmla="*/ 1040621 w 1796806"/>
              <a:gd name="connsiteY7" fmla="*/ 690936 h 3808638"/>
              <a:gd name="connsiteX8" fmla="*/ 680760 w 1796806"/>
              <a:gd name="connsiteY8" fmla="*/ 383981 h 3808638"/>
              <a:gd name="connsiteX0" fmla="*/ 680760 w 1941923"/>
              <a:gd name="connsiteY0" fmla="*/ 383981 h 3800639"/>
              <a:gd name="connsiteX1" fmla="*/ 0 w 1941923"/>
              <a:gd name="connsiteY1" fmla="*/ 29427 h 3800639"/>
              <a:gd name="connsiteX2" fmla="*/ 1142024 w 1941923"/>
              <a:gd name="connsiteY2" fmla="*/ 391093 h 3800639"/>
              <a:gd name="connsiteX3" fmla="*/ 1787692 w 1941923"/>
              <a:gd name="connsiteY3" fmla="*/ 1404554 h 3800639"/>
              <a:gd name="connsiteX4" fmla="*/ 1897270 w 1941923"/>
              <a:gd name="connsiteY4" fmla="*/ 2526342 h 3800639"/>
              <a:gd name="connsiteX5" fmla="*/ 1049926 w 1941923"/>
              <a:gd name="connsiteY5" fmla="*/ 3800407 h 3800639"/>
              <a:gd name="connsiteX6" fmla="*/ 1324573 w 1941923"/>
              <a:gd name="connsiteY6" fmla="*/ 2273537 h 3800639"/>
              <a:gd name="connsiteX7" fmla="*/ 1332097 w 1941923"/>
              <a:gd name="connsiteY7" fmla="*/ 1123409 h 3800639"/>
              <a:gd name="connsiteX8" fmla="*/ 1040621 w 1941923"/>
              <a:gd name="connsiteY8" fmla="*/ 690936 h 3800639"/>
              <a:gd name="connsiteX9" fmla="*/ 680760 w 1941923"/>
              <a:gd name="connsiteY9" fmla="*/ 383981 h 3800639"/>
              <a:gd name="connsiteX0" fmla="*/ 680760 w 1950287"/>
              <a:gd name="connsiteY0" fmla="*/ 383981 h 3800639"/>
              <a:gd name="connsiteX1" fmla="*/ 0 w 1950287"/>
              <a:gd name="connsiteY1" fmla="*/ 29427 h 3800639"/>
              <a:gd name="connsiteX2" fmla="*/ 1142024 w 1950287"/>
              <a:gd name="connsiteY2" fmla="*/ 391093 h 3800639"/>
              <a:gd name="connsiteX3" fmla="*/ 1787692 w 1950287"/>
              <a:gd name="connsiteY3" fmla="*/ 1404554 h 3800639"/>
              <a:gd name="connsiteX4" fmla="*/ 1897270 w 1950287"/>
              <a:gd name="connsiteY4" fmla="*/ 2526342 h 3800639"/>
              <a:gd name="connsiteX5" fmla="*/ 1049926 w 1950287"/>
              <a:gd name="connsiteY5" fmla="*/ 3800407 h 3800639"/>
              <a:gd name="connsiteX6" fmla="*/ 1324573 w 1950287"/>
              <a:gd name="connsiteY6" fmla="*/ 2273537 h 3800639"/>
              <a:gd name="connsiteX7" fmla="*/ 1332097 w 1950287"/>
              <a:gd name="connsiteY7" fmla="*/ 1123409 h 3800639"/>
              <a:gd name="connsiteX8" fmla="*/ 1040621 w 1950287"/>
              <a:gd name="connsiteY8" fmla="*/ 690936 h 3800639"/>
              <a:gd name="connsiteX9" fmla="*/ 680760 w 1950287"/>
              <a:gd name="connsiteY9" fmla="*/ 383981 h 3800639"/>
              <a:gd name="connsiteX0" fmla="*/ 680760 w 1971964"/>
              <a:gd name="connsiteY0" fmla="*/ 383981 h 3800639"/>
              <a:gd name="connsiteX1" fmla="*/ 0 w 1971964"/>
              <a:gd name="connsiteY1" fmla="*/ 29427 h 3800639"/>
              <a:gd name="connsiteX2" fmla="*/ 1142024 w 1971964"/>
              <a:gd name="connsiteY2" fmla="*/ 391093 h 3800639"/>
              <a:gd name="connsiteX3" fmla="*/ 1860844 w 1971964"/>
              <a:gd name="connsiteY3" fmla="*/ 1361882 h 3800639"/>
              <a:gd name="connsiteX4" fmla="*/ 1897270 w 1971964"/>
              <a:gd name="connsiteY4" fmla="*/ 2526342 h 3800639"/>
              <a:gd name="connsiteX5" fmla="*/ 1049926 w 1971964"/>
              <a:gd name="connsiteY5" fmla="*/ 3800407 h 3800639"/>
              <a:gd name="connsiteX6" fmla="*/ 1324573 w 1971964"/>
              <a:gd name="connsiteY6" fmla="*/ 2273537 h 3800639"/>
              <a:gd name="connsiteX7" fmla="*/ 1332097 w 1971964"/>
              <a:gd name="connsiteY7" fmla="*/ 1123409 h 3800639"/>
              <a:gd name="connsiteX8" fmla="*/ 1040621 w 1971964"/>
              <a:gd name="connsiteY8" fmla="*/ 690936 h 3800639"/>
              <a:gd name="connsiteX9" fmla="*/ 680760 w 1971964"/>
              <a:gd name="connsiteY9" fmla="*/ 383981 h 3800639"/>
              <a:gd name="connsiteX0" fmla="*/ 680760 w 1971964"/>
              <a:gd name="connsiteY0" fmla="*/ 383981 h 3800639"/>
              <a:gd name="connsiteX1" fmla="*/ 0 w 1971964"/>
              <a:gd name="connsiteY1" fmla="*/ 29427 h 3800639"/>
              <a:gd name="connsiteX2" fmla="*/ 1142024 w 1971964"/>
              <a:gd name="connsiteY2" fmla="*/ 391093 h 3800639"/>
              <a:gd name="connsiteX3" fmla="*/ 1860844 w 1971964"/>
              <a:gd name="connsiteY3" fmla="*/ 1361882 h 3800639"/>
              <a:gd name="connsiteX4" fmla="*/ 1897270 w 1971964"/>
              <a:gd name="connsiteY4" fmla="*/ 2526342 h 3800639"/>
              <a:gd name="connsiteX5" fmla="*/ 1049926 w 1971964"/>
              <a:gd name="connsiteY5" fmla="*/ 3800407 h 3800639"/>
              <a:gd name="connsiteX6" fmla="*/ 1324573 w 1971964"/>
              <a:gd name="connsiteY6" fmla="*/ 2273537 h 3800639"/>
              <a:gd name="connsiteX7" fmla="*/ 1332097 w 1971964"/>
              <a:gd name="connsiteY7" fmla="*/ 1123409 h 3800639"/>
              <a:gd name="connsiteX8" fmla="*/ 1040621 w 1971964"/>
              <a:gd name="connsiteY8" fmla="*/ 690936 h 3800639"/>
              <a:gd name="connsiteX9" fmla="*/ 680760 w 1971964"/>
              <a:gd name="connsiteY9" fmla="*/ 383981 h 3800639"/>
              <a:gd name="connsiteX0" fmla="*/ 680760 w 1961450"/>
              <a:gd name="connsiteY0" fmla="*/ 383981 h 3800639"/>
              <a:gd name="connsiteX1" fmla="*/ 0 w 1961450"/>
              <a:gd name="connsiteY1" fmla="*/ 29427 h 3800639"/>
              <a:gd name="connsiteX2" fmla="*/ 1142024 w 1961450"/>
              <a:gd name="connsiteY2" fmla="*/ 391093 h 3800639"/>
              <a:gd name="connsiteX3" fmla="*/ 1860844 w 1961450"/>
              <a:gd name="connsiteY3" fmla="*/ 1361882 h 3800639"/>
              <a:gd name="connsiteX4" fmla="*/ 1897270 w 1961450"/>
              <a:gd name="connsiteY4" fmla="*/ 2526342 h 3800639"/>
              <a:gd name="connsiteX5" fmla="*/ 1049926 w 1961450"/>
              <a:gd name="connsiteY5" fmla="*/ 3800407 h 3800639"/>
              <a:gd name="connsiteX6" fmla="*/ 1324573 w 1961450"/>
              <a:gd name="connsiteY6" fmla="*/ 2273537 h 3800639"/>
              <a:gd name="connsiteX7" fmla="*/ 1332097 w 1961450"/>
              <a:gd name="connsiteY7" fmla="*/ 1123409 h 3800639"/>
              <a:gd name="connsiteX8" fmla="*/ 1040621 w 1961450"/>
              <a:gd name="connsiteY8" fmla="*/ 690936 h 3800639"/>
              <a:gd name="connsiteX9" fmla="*/ 680760 w 1961450"/>
              <a:gd name="connsiteY9" fmla="*/ 383981 h 3800639"/>
              <a:gd name="connsiteX0" fmla="*/ 680760 w 1928562"/>
              <a:gd name="connsiteY0" fmla="*/ 383981 h 3800746"/>
              <a:gd name="connsiteX1" fmla="*/ 0 w 1928562"/>
              <a:gd name="connsiteY1" fmla="*/ 29427 h 3800746"/>
              <a:gd name="connsiteX2" fmla="*/ 1142024 w 1928562"/>
              <a:gd name="connsiteY2" fmla="*/ 391093 h 3800746"/>
              <a:gd name="connsiteX3" fmla="*/ 1860844 w 1928562"/>
              <a:gd name="connsiteY3" fmla="*/ 1361882 h 3800746"/>
              <a:gd name="connsiteX4" fmla="*/ 1842406 w 1928562"/>
              <a:gd name="connsiteY4" fmla="*/ 2812854 h 3800746"/>
              <a:gd name="connsiteX5" fmla="*/ 1049926 w 1928562"/>
              <a:gd name="connsiteY5" fmla="*/ 3800407 h 3800746"/>
              <a:gd name="connsiteX6" fmla="*/ 1324573 w 1928562"/>
              <a:gd name="connsiteY6" fmla="*/ 2273537 h 3800746"/>
              <a:gd name="connsiteX7" fmla="*/ 1332097 w 1928562"/>
              <a:gd name="connsiteY7" fmla="*/ 1123409 h 3800746"/>
              <a:gd name="connsiteX8" fmla="*/ 1040621 w 1928562"/>
              <a:gd name="connsiteY8" fmla="*/ 690936 h 3800746"/>
              <a:gd name="connsiteX9" fmla="*/ 680760 w 1928562"/>
              <a:gd name="connsiteY9" fmla="*/ 383981 h 3800746"/>
              <a:gd name="connsiteX0" fmla="*/ 680760 w 1928562"/>
              <a:gd name="connsiteY0" fmla="*/ 383981 h 3876575"/>
              <a:gd name="connsiteX1" fmla="*/ 0 w 1928562"/>
              <a:gd name="connsiteY1" fmla="*/ 29427 h 3876575"/>
              <a:gd name="connsiteX2" fmla="*/ 1142024 w 1928562"/>
              <a:gd name="connsiteY2" fmla="*/ 391093 h 3876575"/>
              <a:gd name="connsiteX3" fmla="*/ 1860844 w 1928562"/>
              <a:gd name="connsiteY3" fmla="*/ 1361882 h 3876575"/>
              <a:gd name="connsiteX4" fmla="*/ 1842406 w 1928562"/>
              <a:gd name="connsiteY4" fmla="*/ 2812854 h 3876575"/>
              <a:gd name="connsiteX5" fmla="*/ 1403493 w 1928562"/>
              <a:gd name="connsiteY5" fmla="*/ 3605334 h 3876575"/>
              <a:gd name="connsiteX6" fmla="*/ 1049926 w 1928562"/>
              <a:gd name="connsiteY6" fmla="*/ 3800407 h 3876575"/>
              <a:gd name="connsiteX7" fmla="*/ 1324573 w 1928562"/>
              <a:gd name="connsiteY7" fmla="*/ 2273537 h 3876575"/>
              <a:gd name="connsiteX8" fmla="*/ 1332097 w 1928562"/>
              <a:gd name="connsiteY8" fmla="*/ 1123409 h 3876575"/>
              <a:gd name="connsiteX9" fmla="*/ 1040621 w 1928562"/>
              <a:gd name="connsiteY9" fmla="*/ 690936 h 3876575"/>
              <a:gd name="connsiteX10" fmla="*/ 680760 w 1928562"/>
              <a:gd name="connsiteY10" fmla="*/ 383981 h 3876575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324573 w 1928562"/>
              <a:gd name="connsiteY7" fmla="*/ 2273537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324573 w 1928562"/>
              <a:gd name="connsiteY7" fmla="*/ 2273537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113601 w 1928562"/>
              <a:gd name="connsiteY0" fmla="*/ 1877115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113601 w 1928562"/>
              <a:gd name="connsiteY10" fmla="*/ 1877115 h 3871628"/>
              <a:gd name="connsiteX0" fmla="*/ 0 w 1814961"/>
              <a:gd name="connsiteY0" fmla="*/ 1492347 h 3486860"/>
              <a:gd name="connsiteX1" fmla="*/ 291513 w 1814961"/>
              <a:gd name="connsiteY1" fmla="*/ 1056770 h 3486860"/>
              <a:gd name="connsiteX2" fmla="*/ 1028423 w 1814961"/>
              <a:gd name="connsiteY2" fmla="*/ 6325 h 3486860"/>
              <a:gd name="connsiteX3" fmla="*/ 1747243 w 1814961"/>
              <a:gd name="connsiteY3" fmla="*/ 977114 h 3486860"/>
              <a:gd name="connsiteX4" fmla="*/ 1728805 w 1814961"/>
              <a:gd name="connsiteY4" fmla="*/ 2428086 h 3486860"/>
              <a:gd name="connsiteX5" fmla="*/ 1289892 w 1814961"/>
              <a:gd name="connsiteY5" fmla="*/ 3220566 h 3486860"/>
              <a:gd name="connsiteX6" fmla="*/ 869269 w 1814961"/>
              <a:gd name="connsiteY6" fmla="*/ 3409543 h 3486860"/>
              <a:gd name="connsiteX7" fmla="*/ 1424332 w 1814961"/>
              <a:gd name="connsiteY7" fmla="*/ 1882673 h 3486860"/>
              <a:gd name="connsiteX8" fmla="*/ 1218496 w 1814961"/>
              <a:gd name="connsiteY8" fmla="*/ 738641 h 3486860"/>
              <a:gd name="connsiteX9" fmla="*/ 927020 w 1814961"/>
              <a:gd name="connsiteY9" fmla="*/ 306168 h 3486860"/>
              <a:gd name="connsiteX10" fmla="*/ 0 w 1814961"/>
              <a:gd name="connsiteY10" fmla="*/ 1492347 h 3486860"/>
              <a:gd name="connsiteX0" fmla="*/ 0 w 1814961"/>
              <a:gd name="connsiteY0" fmla="*/ 1492347 h 3486860"/>
              <a:gd name="connsiteX1" fmla="*/ 291513 w 1814961"/>
              <a:gd name="connsiteY1" fmla="*/ 1056770 h 3486860"/>
              <a:gd name="connsiteX2" fmla="*/ 1028423 w 1814961"/>
              <a:gd name="connsiteY2" fmla="*/ 6325 h 3486860"/>
              <a:gd name="connsiteX3" fmla="*/ 1747243 w 1814961"/>
              <a:gd name="connsiteY3" fmla="*/ 977114 h 3486860"/>
              <a:gd name="connsiteX4" fmla="*/ 1728805 w 1814961"/>
              <a:gd name="connsiteY4" fmla="*/ 2428086 h 3486860"/>
              <a:gd name="connsiteX5" fmla="*/ 1289892 w 1814961"/>
              <a:gd name="connsiteY5" fmla="*/ 3220566 h 3486860"/>
              <a:gd name="connsiteX6" fmla="*/ 869269 w 1814961"/>
              <a:gd name="connsiteY6" fmla="*/ 3409543 h 3486860"/>
              <a:gd name="connsiteX7" fmla="*/ 1424332 w 1814961"/>
              <a:gd name="connsiteY7" fmla="*/ 1882673 h 3486860"/>
              <a:gd name="connsiteX8" fmla="*/ 1218496 w 1814961"/>
              <a:gd name="connsiteY8" fmla="*/ 738641 h 3486860"/>
              <a:gd name="connsiteX9" fmla="*/ 255688 w 1814961"/>
              <a:gd name="connsiteY9" fmla="*/ 1834026 h 3486860"/>
              <a:gd name="connsiteX10" fmla="*/ 0 w 1814961"/>
              <a:gd name="connsiteY10" fmla="*/ 1492347 h 3486860"/>
              <a:gd name="connsiteX0" fmla="*/ 0 w 1814961"/>
              <a:gd name="connsiteY0" fmla="*/ 1492347 h 3582275"/>
              <a:gd name="connsiteX1" fmla="*/ 291513 w 1814961"/>
              <a:gd name="connsiteY1" fmla="*/ 1056770 h 3582275"/>
              <a:gd name="connsiteX2" fmla="*/ 1028423 w 1814961"/>
              <a:gd name="connsiteY2" fmla="*/ 6325 h 3582275"/>
              <a:gd name="connsiteX3" fmla="*/ 1747243 w 1814961"/>
              <a:gd name="connsiteY3" fmla="*/ 977114 h 3582275"/>
              <a:gd name="connsiteX4" fmla="*/ 1728805 w 1814961"/>
              <a:gd name="connsiteY4" fmla="*/ 2428086 h 3582275"/>
              <a:gd name="connsiteX5" fmla="*/ 1289892 w 1814961"/>
              <a:gd name="connsiteY5" fmla="*/ 3220566 h 3582275"/>
              <a:gd name="connsiteX6" fmla="*/ 869269 w 1814961"/>
              <a:gd name="connsiteY6" fmla="*/ 3409543 h 3582275"/>
              <a:gd name="connsiteX7" fmla="*/ 1218496 w 1814961"/>
              <a:gd name="connsiteY7" fmla="*/ 738641 h 3582275"/>
              <a:gd name="connsiteX8" fmla="*/ 255688 w 1814961"/>
              <a:gd name="connsiteY8" fmla="*/ 1834026 h 3582275"/>
              <a:gd name="connsiteX9" fmla="*/ 0 w 1814961"/>
              <a:gd name="connsiteY9" fmla="*/ 1492347 h 3582275"/>
              <a:gd name="connsiteX0" fmla="*/ 0 w 1814961"/>
              <a:gd name="connsiteY0" fmla="*/ 1492347 h 3465217"/>
              <a:gd name="connsiteX1" fmla="*/ 291513 w 1814961"/>
              <a:gd name="connsiteY1" fmla="*/ 1056770 h 3465217"/>
              <a:gd name="connsiteX2" fmla="*/ 1028423 w 1814961"/>
              <a:gd name="connsiteY2" fmla="*/ 6325 h 3465217"/>
              <a:gd name="connsiteX3" fmla="*/ 1747243 w 1814961"/>
              <a:gd name="connsiteY3" fmla="*/ 977114 h 3465217"/>
              <a:gd name="connsiteX4" fmla="*/ 1728805 w 1814961"/>
              <a:gd name="connsiteY4" fmla="*/ 2428086 h 3465217"/>
              <a:gd name="connsiteX5" fmla="*/ 869269 w 1814961"/>
              <a:gd name="connsiteY5" fmla="*/ 3409543 h 3465217"/>
              <a:gd name="connsiteX6" fmla="*/ 1218496 w 1814961"/>
              <a:gd name="connsiteY6" fmla="*/ 738641 h 3465217"/>
              <a:gd name="connsiteX7" fmla="*/ 255688 w 1814961"/>
              <a:gd name="connsiteY7" fmla="*/ 1834026 h 3465217"/>
              <a:gd name="connsiteX8" fmla="*/ 0 w 1814961"/>
              <a:gd name="connsiteY8" fmla="*/ 1492347 h 3465217"/>
              <a:gd name="connsiteX0" fmla="*/ 0 w 1814961"/>
              <a:gd name="connsiteY0" fmla="*/ 1492347 h 2428086"/>
              <a:gd name="connsiteX1" fmla="*/ 291513 w 1814961"/>
              <a:gd name="connsiteY1" fmla="*/ 1056770 h 2428086"/>
              <a:gd name="connsiteX2" fmla="*/ 1028423 w 1814961"/>
              <a:gd name="connsiteY2" fmla="*/ 6325 h 2428086"/>
              <a:gd name="connsiteX3" fmla="*/ 1747243 w 1814961"/>
              <a:gd name="connsiteY3" fmla="*/ 977114 h 2428086"/>
              <a:gd name="connsiteX4" fmla="*/ 1728805 w 1814961"/>
              <a:gd name="connsiteY4" fmla="*/ 2428086 h 2428086"/>
              <a:gd name="connsiteX5" fmla="*/ 1218496 w 1814961"/>
              <a:gd name="connsiteY5" fmla="*/ 738641 h 2428086"/>
              <a:gd name="connsiteX6" fmla="*/ 255688 w 1814961"/>
              <a:gd name="connsiteY6" fmla="*/ 1834026 h 2428086"/>
              <a:gd name="connsiteX7" fmla="*/ 0 w 1814961"/>
              <a:gd name="connsiteY7" fmla="*/ 1492347 h 2428086"/>
              <a:gd name="connsiteX0" fmla="*/ 0 w 1749475"/>
              <a:gd name="connsiteY0" fmla="*/ 1492347 h 1844161"/>
              <a:gd name="connsiteX1" fmla="*/ 291513 w 1749475"/>
              <a:gd name="connsiteY1" fmla="*/ 1056770 h 1844161"/>
              <a:gd name="connsiteX2" fmla="*/ 1028423 w 1749475"/>
              <a:gd name="connsiteY2" fmla="*/ 6325 h 1844161"/>
              <a:gd name="connsiteX3" fmla="*/ 1747243 w 1749475"/>
              <a:gd name="connsiteY3" fmla="*/ 977114 h 1844161"/>
              <a:gd name="connsiteX4" fmla="*/ 1218496 w 1749475"/>
              <a:gd name="connsiteY4" fmla="*/ 738641 h 1844161"/>
              <a:gd name="connsiteX5" fmla="*/ 255688 w 1749475"/>
              <a:gd name="connsiteY5" fmla="*/ 1834026 h 1844161"/>
              <a:gd name="connsiteX6" fmla="*/ 0 w 1749475"/>
              <a:gd name="connsiteY6" fmla="*/ 1492347 h 1844161"/>
              <a:gd name="connsiteX0" fmla="*/ 0 w 1264860"/>
              <a:gd name="connsiteY0" fmla="*/ 1492347 h 1844161"/>
              <a:gd name="connsiteX1" fmla="*/ 291513 w 1264860"/>
              <a:gd name="connsiteY1" fmla="*/ 1056770 h 1844161"/>
              <a:gd name="connsiteX2" fmla="*/ 1028423 w 1264860"/>
              <a:gd name="connsiteY2" fmla="*/ 6325 h 1844161"/>
              <a:gd name="connsiteX3" fmla="*/ 1218496 w 1264860"/>
              <a:gd name="connsiteY3" fmla="*/ 738641 h 1844161"/>
              <a:gd name="connsiteX4" fmla="*/ 255688 w 1264860"/>
              <a:gd name="connsiteY4" fmla="*/ 1834026 h 1844161"/>
              <a:gd name="connsiteX5" fmla="*/ 0 w 1264860"/>
              <a:gd name="connsiteY5" fmla="*/ 1492347 h 1844161"/>
              <a:gd name="connsiteX0" fmla="*/ 0 w 1087489"/>
              <a:gd name="connsiteY0" fmla="*/ 1492347 h 2023431"/>
              <a:gd name="connsiteX1" fmla="*/ 291513 w 1087489"/>
              <a:gd name="connsiteY1" fmla="*/ 1056770 h 2023431"/>
              <a:gd name="connsiteX2" fmla="*/ 1028423 w 1087489"/>
              <a:gd name="connsiteY2" fmla="*/ 6325 h 2023431"/>
              <a:gd name="connsiteX3" fmla="*/ 871255 w 1087489"/>
              <a:gd name="connsiteY3" fmla="*/ 2023431 h 2023431"/>
              <a:gd name="connsiteX4" fmla="*/ 255688 w 1087489"/>
              <a:gd name="connsiteY4" fmla="*/ 1834026 h 2023431"/>
              <a:gd name="connsiteX5" fmla="*/ 0 w 1087489"/>
              <a:gd name="connsiteY5" fmla="*/ 1492347 h 2023431"/>
              <a:gd name="connsiteX0" fmla="*/ 0 w 1087489"/>
              <a:gd name="connsiteY0" fmla="*/ 1492347 h 2023431"/>
              <a:gd name="connsiteX1" fmla="*/ 291513 w 1087489"/>
              <a:gd name="connsiteY1" fmla="*/ 1056770 h 2023431"/>
              <a:gd name="connsiteX2" fmla="*/ 1028423 w 1087489"/>
              <a:gd name="connsiteY2" fmla="*/ 6325 h 2023431"/>
              <a:gd name="connsiteX3" fmla="*/ 871255 w 1087489"/>
              <a:gd name="connsiteY3" fmla="*/ 2023431 h 2023431"/>
              <a:gd name="connsiteX4" fmla="*/ 255688 w 1087489"/>
              <a:gd name="connsiteY4" fmla="*/ 1834026 h 2023431"/>
              <a:gd name="connsiteX5" fmla="*/ 0 w 1087489"/>
              <a:gd name="connsiteY5" fmla="*/ 1492347 h 2023431"/>
              <a:gd name="connsiteX0" fmla="*/ 0 w 1087489"/>
              <a:gd name="connsiteY0" fmla="*/ 1492347 h 2023431"/>
              <a:gd name="connsiteX1" fmla="*/ 291513 w 1087489"/>
              <a:gd name="connsiteY1" fmla="*/ 1056770 h 2023431"/>
              <a:gd name="connsiteX2" fmla="*/ 1028423 w 1087489"/>
              <a:gd name="connsiteY2" fmla="*/ 6325 h 2023431"/>
              <a:gd name="connsiteX3" fmla="*/ 871255 w 1087489"/>
              <a:gd name="connsiteY3" fmla="*/ 2023431 h 2023431"/>
              <a:gd name="connsiteX4" fmla="*/ 395896 w 1087489"/>
              <a:gd name="connsiteY4" fmla="*/ 1821834 h 2023431"/>
              <a:gd name="connsiteX5" fmla="*/ 0 w 1087489"/>
              <a:gd name="connsiteY5" fmla="*/ 1492347 h 2023431"/>
              <a:gd name="connsiteX0" fmla="*/ 0 w 1032625"/>
              <a:gd name="connsiteY0" fmla="*/ 1407003 h 2023431"/>
              <a:gd name="connsiteX1" fmla="*/ 236649 w 1032625"/>
              <a:gd name="connsiteY1" fmla="*/ 1056770 h 2023431"/>
              <a:gd name="connsiteX2" fmla="*/ 973559 w 1032625"/>
              <a:gd name="connsiteY2" fmla="*/ 6325 h 2023431"/>
              <a:gd name="connsiteX3" fmla="*/ 816391 w 1032625"/>
              <a:gd name="connsiteY3" fmla="*/ 2023431 h 2023431"/>
              <a:gd name="connsiteX4" fmla="*/ 341032 w 1032625"/>
              <a:gd name="connsiteY4" fmla="*/ 1821834 h 2023431"/>
              <a:gd name="connsiteX5" fmla="*/ 0 w 1032625"/>
              <a:gd name="connsiteY5" fmla="*/ 1407003 h 2023431"/>
              <a:gd name="connsiteX0" fmla="*/ 0 w 1032625"/>
              <a:gd name="connsiteY0" fmla="*/ 1406262 h 2022690"/>
              <a:gd name="connsiteX1" fmla="*/ 94409 w 1032625"/>
              <a:gd name="connsiteY1" fmla="*/ 1198269 h 2022690"/>
              <a:gd name="connsiteX2" fmla="*/ 973559 w 1032625"/>
              <a:gd name="connsiteY2" fmla="*/ 5584 h 2022690"/>
              <a:gd name="connsiteX3" fmla="*/ 816391 w 1032625"/>
              <a:gd name="connsiteY3" fmla="*/ 2022690 h 2022690"/>
              <a:gd name="connsiteX4" fmla="*/ 341032 w 1032625"/>
              <a:gd name="connsiteY4" fmla="*/ 1821093 h 2022690"/>
              <a:gd name="connsiteX5" fmla="*/ 0 w 1032625"/>
              <a:gd name="connsiteY5" fmla="*/ 1406262 h 2022690"/>
              <a:gd name="connsiteX0" fmla="*/ 0 w 986905"/>
              <a:gd name="connsiteY0" fmla="*/ 1289422 h 2022690"/>
              <a:gd name="connsiteX1" fmla="*/ 48689 w 986905"/>
              <a:gd name="connsiteY1" fmla="*/ 1198269 h 2022690"/>
              <a:gd name="connsiteX2" fmla="*/ 927839 w 986905"/>
              <a:gd name="connsiteY2" fmla="*/ 5584 h 2022690"/>
              <a:gd name="connsiteX3" fmla="*/ 770671 w 986905"/>
              <a:gd name="connsiteY3" fmla="*/ 2022690 h 2022690"/>
              <a:gd name="connsiteX4" fmla="*/ 295312 w 986905"/>
              <a:gd name="connsiteY4" fmla="*/ 1821093 h 2022690"/>
              <a:gd name="connsiteX5" fmla="*/ 0 w 986905"/>
              <a:gd name="connsiteY5" fmla="*/ 1289422 h 2022690"/>
              <a:gd name="connsiteX0" fmla="*/ 0 w 986905"/>
              <a:gd name="connsiteY0" fmla="*/ 1289422 h 2022690"/>
              <a:gd name="connsiteX1" fmla="*/ 56309 w 986905"/>
              <a:gd name="connsiteY1" fmla="*/ 1198269 h 2022690"/>
              <a:gd name="connsiteX2" fmla="*/ 927839 w 986905"/>
              <a:gd name="connsiteY2" fmla="*/ 5584 h 2022690"/>
              <a:gd name="connsiteX3" fmla="*/ 770671 w 986905"/>
              <a:gd name="connsiteY3" fmla="*/ 2022690 h 2022690"/>
              <a:gd name="connsiteX4" fmla="*/ 295312 w 986905"/>
              <a:gd name="connsiteY4" fmla="*/ 1821093 h 2022690"/>
              <a:gd name="connsiteX5" fmla="*/ 0 w 986905"/>
              <a:gd name="connsiteY5" fmla="*/ 1289422 h 2022690"/>
              <a:gd name="connsiteX0" fmla="*/ 0 w 814247"/>
              <a:gd name="connsiteY0" fmla="*/ 123086 h 856354"/>
              <a:gd name="connsiteX1" fmla="*/ 56309 w 814247"/>
              <a:gd name="connsiteY1" fmla="*/ 31933 h 856354"/>
              <a:gd name="connsiteX2" fmla="*/ 562079 w 814247"/>
              <a:gd name="connsiteY2" fmla="*/ 353088 h 856354"/>
              <a:gd name="connsiteX3" fmla="*/ 770671 w 814247"/>
              <a:gd name="connsiteY3" fmla="*/ 856354 h 856354"/>
              <a:gd name="connsiteX4" fmla="*/ 295312 w 814247"/>
              <a:gd name="connsiteY4" fmla="*/ 654757 h 856354"/>
              <a:gd name="connsiteX5" fmla="*/ 0 w 814247"/>
              <a:gd name="connsiteY5" fmla="*/ 123086 h 856354"/>
              <a:gd name="connsiteX0" fmla="*/ 0 w 814247"/>
              <a:gd name="connsiteY0" fmla="*/ 123086 h 856354"/>
              <a:gd name="connsiteX1" fmla="*/ 56309 w 814247"/>
              <a:gd name="connsiteY1" fmla="*/ 31933 h 856354"/>
              <a:gd name="connsiteX2" fmla="*/ 562079 w 814247"/>
              <a:gd name="connsiteY2" fmla="*/ 353088 h 856354"/>
              <a:gd name="connsiteX3" fmla="*/ 770671 w 814247"/>
              <a:gd name="connsiteY3" fmla="*/ 856354 h 856354"/>
              <a:gd name="connsiteX4" fmla="*/ 295312 w 814247"/>
              <a:gd name="connsiteY4" fmla="*/ 654757 h 856354"/>
              <a:gd name="connsiteX5" fmla="*/ 0 w 814247"/>
              <a:gd name="connsiteY5" fmla="*/ 123086 h 856354"/>
              <a:gd name="connsiteX0" fmla="*/ 0 w 814247"/>
              <a:gd name="connsiteY0" fmla="*/ 129065 h 862333"/>
              <a:gd name="connsiteX1" fmla="*/ 56309 w 814247"/>
              <a:gd name="connsiteY1" fmla="*/ 37912 h 862333"/>
              <a:gd name="connsiteX2" fmla="*/ 562079 w 814247"/>
              <a:gd name="connsiteY2" fmla="*/ 359067 h 862333"/>
              <a:gd name="connsiteX3" fmla="*/ 770671 w 814247"/>
              <a:gd name="connsiteY3" fmla="*/ 862333 h 862333"/>
              <a:gd name="connsiteX4" fmla="*/ 295312 w 814247"/>
              <a:gd name="connsiteY4" fmla="*/ 660736 h 862333"/>
              <a:gd name="connsiteX5" fmla="*/ 0 w 814247"/>
              <a:gd name="connsiteY5" fmla="*/ 129065 h 862333"/>
              <a:gd name="connsiteX0" fmla="*/ 0 w 814247"/>
              <a:gd name="connsiteY0" fmla="*/ 91153 h 824421"/>
              <a:gd name="connsiteX1" fmla="*/ 56309 w 814247"/>
              <a:gd name="connsiteY1" fmla="*/ 0 h 824421"/>
              <a:gd name="connsiteX2" fmla="*/ 562079 w 814247"/>
              <a:gd name="connsiteY2" fmla="*/ 321155 h 824421"/>
              <a:gd name="connsiteX3" fmla="*/ 770671 w 814247"/>
              <a:gd name="connsiteY3" fmla="*/ 824421 h 824421"/>
              <a:gd name="connsiteX4" fmla="*/ 295312 w 814247"/>
              <a:gd name="connsiteY4" fmla="*/ 622824 h 824421"/>
              <a:gd name="connsiteX5" fmla="*/ 0 w 814247"/>
              <a:gd name="connsiteY5" fmla="*/ 91153 h 82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4247" h="824421">
                <a:moveTo>
                  <a:pt x="0" y="91153"/>
                </a:moveTo>
                <a:lnTo>
                  <a:pt x="56309" y="0"/>
                </a:lnTo>
                <a:cubicBezTo>
                  <a:pt x="247161" y="56886"/>
                  <a:pt x="389007" y="144889"/>
                  <a:pt x="562079" y="321155"/>
                </a:cubicBezTo>
                <a:cubicBezTo>
                  <a:pt x="716576" y="522134"/>
                  <a:pt x="899460" y="519804"/>
                  <a:pt x="770671" y="824421"/>
                </a:cubicBezTo>
                <a:cubicBezTo>
                  <a:pt x="374808" y="722935"/>
                  <a:pt x="392471" y="766982"/>
                  <a:pt x="295312" y="622824"/>
                </a:cubicBezTo>
                <a:cubicBezTo>
                  <a:pt x="153853" y="442866"/>
                  <a:pt x="141459" y="197959"/>
                  <a:pt x="0" y="9115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1798A4EE-3C2C-452A-A5DB-9AF363F084B1}"/>
              </a:ext>
            </a:extLst>
          </p:cNvPr>
          <p:cNvSpPr/>
          <p:nvPr/>
        </p:nvSpPr>
        <p:spPr>
          <a:xfrm>
            <a:off x="8737423" y="5831897"/>
            <a:ext cx="1420344" cy="335699"/>
          </a:xfrm>
          <a:custGeom>
            <a:avLst/>
            <a:gdLst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2450068 h 2450068"/>
              <a:gd name="connsiteX3" fmla="*/ 0 w 816845"/>
              <a:gd name="connsiteY3" fmla="*/ 2450068 h 2450068"/>
              <a:gd name="connsiteX4" fmla="*/ 0 w 816845"/>
              <a:gd name="connsiteY4" fmla="*/ 0 h 2450068"/>
              <a:gd name="connsiteX0" fmla="*/ 0 w 816845"/>
              <a:gd name="connsiteY0" fmla="*/ 0 h 2450068"/>
              <a:gd name="connsiteX1" fmla="*/ 816845 w 816845"/>
              <a:gd name="connsiteY1" fmla="*/ 0 h 2450068"/>
              <a:gd name="connsiteX2" fmla="*/ 816845 w 816845"/>
              <a:gd name="connsiteY2" fmla="*/ 328873 h 2450068"/>
              <a:gd name="connsiteX3" fmla="*/ 816845 w 816845"/>
              <a:gd name="connsiteY3" fmla="*/ 2450068 h 2450068"/>
              <a:gd name="connsiteX4" fmla="*/ 0 w 816845"/>
              <a:gd name="connsiteY4" fmla="*/ 2450068 h 2450068"/>
              <a:gd name="connsiteX5" fmla="*/ 0 w 816845"/>
              <a:gd name="connsiteY5" fmla="*/ 0 h 2450068"/>
              <a:gd name="connsiteX0" fmla="*/ 0 w 1188985"/>
              <a:gd name="connsiteY0" fmla="*/ 0 h 2450068"/>
              <a:gd name="connsiteX1" fmla="*/ 816845 w 1188985"/>
              <a:gd name="connsiteY1" fmla="*/ 0 h 2450068"/>
              <a:gd name="connsiteX2" fmla="*/ 1188985 w 1188985"/>
              <a:gd name="connsiteY2" fmla="*/ 658482 h 2450068"/>
              <a:gd name="connsiteX3" fmla="*/ 816845 w 1188985"/>
              <a:gd name="connsiteY3" fmla="*/ 2450068 h 2450068"/>
              <a:gd name="connsiteX4" fmla="*/ 0 w 1188985"/>
              <a:gd name="connsiteY4" fmla="*/ 2450068 h 2450068"/>
              <a:gd name="connsiteX5" fmla="*/ 0 w 1188985"/>
              <a:gd name="connsiteY5" fmla="*/ 0 h 2450068"/>
              <a:gd name="connsiteX0" fmla="*/ 0 w 1188985"/>
              <a:gd name="connsiteY0" fmla="*/ 0 h 2672136"/>
              <a:gd name="connsiteX1" fmla="*/ 816845 w 1188985"/>
              <a:gd name="connsiteY1" fmla="*/ 0 h 2672136"/>
              <a:gd name="connsiteX2" fmla="*/ 1188985 w 1188985"/>
              <a:gd name="connsiteY2" fmla="*/ 658482 h 2672136"/>
              <a:gd name="connsiteX3" fmla="*/ 856033 w 1188985"/>
              <a:gd name="connsiteY3" fmla="*/ 2672136 h 2672136"/>
              <a:gd name="connsiteX4" fmla="*/ 0 w 1188985"/>
              <a:gd name="connsiteY4" fmla="*/ 2450068 h 2672136"/>
              <a:gd name="connsiteX5" fmla="*/ 0 w 1188985"/>
              <a:gd name="connsiteY5" fmla="*/ 0 h 2672136"/>
              <a:gd name="connsiteX0" fmla="*/ 0 w 1188985"/>
              <a:gd name="connsiteY0" fmla="*/ 0 h 2585776"/>
              <a:gd name="connsiteX1" fmla="*/ 816845 w 1188985"/>
              <a:gd name="connsiteY1" fmla="*/ 0 h 2585776"/>
              <a:gd name="connsiteX2" fmla="*/ 1188985 w 1188985"/>
              <a:gd name="connsiteY2" fmla="*/ 658482 h 2585776"/>
              <a:gd name="connsiteX3" fmla="*/ 729033 w 1188985"/>
              <a:gd name="connsiteY3" fmla="*/ 2585776 h 2585776"/>
              <a:gd name="connsiteX4" fmla="*/ 0 w 1188985"/>
              <a:gd name="connsiteY4" fmla="*/ 2450068 h 2585776"/>
              <a:gd name="connsiteX5" fmla="*/ 0 w 1188985"/>
              <a:gd name="connsiteY5" fmla="*/ 0 h 2585776"/>
              <a:gd name="connsiteX0" fmla="*/ 0 w 1188985"/>
              <a:gd name="connsiteY0" fmla="*/ 0 h 2667056"/>
              <a:gd name="connsiteX1" fmla="*/ 816845 w 1188985"/>
              <a:gd name="connsiteY1" fmla="*/ 0 h 2667056"/>
              <a:gd name="connsiteX2" fmla="*/ 1188985 w 1188985"/>
              <a:gd name="connsiteY2" fmla="*/ 658482 h 2667056"/>
              <a:gd name="connsiteX3" fmla="*/ 861113 w 1188985"/>
              <a:gd name="connsiteY3" fmla="*/ 2667056 h 2667056"/>
              <a:gd name="connsiteX4" fmla="*/ 0 w 1188985"/>
              <a:gd name="connsiteY4" fmla="*/ 2450068 h 2667056"/>
              <a:gd name="connsiteX5" fmla="*/ 0 w 1188985"/>
              <a:gd name="connsiteY5" fmla="*/ 0 h 2667056"/>
              <a:gd name="connsiteX0" fmla="*/ 0 w 1685374"/>
              <a:gd name="connsiteY0" fmla="*/ 0 h 2667056"/>
              <a:gd name="connsiteX1" fmla="*/ 816845 w 1685374"/>
              <a:gd name="connsiteY1" fmla="*/ 0 h 2667056"/>
              <a:gd name="connsiteX2" fmla="*/ 1685374 w 1685374"/>
              <a:gd name="connsiteY2" fmla="*/ 1860265 h 2667056"/>
              <a:gd name="connsiteX3" fmla="*/ 861113 w 1685374"/>
              <a:gd name="connsiteY3" fmla="*/ 2667056 h 2667056"/>
              <a:gd name="connsiteX4" fmla="*/ 0 w 1685374"/>
              <a:gd name="connsiteY4" fmla="*/ 2450068 h 2667056"/>
              <a:gd name="connsiteX5" fmla="*/ 0 w 1685374"/>
              <a:gd name="connsiteY5" fmla="*/ 0 h 2667056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0 w 1685374"/>
              <a:gd name="connsiteY4" fmla="*/ 2450068 h 2601742"/>
              <a:gd name="connsiteX5" fmla="*/ 0 w 1685374"/>
              <a:gd name="connsiteY5" fmla="*/ 0 h 2601742"/>
              <a:gd name="connsiteX0" fmla="*/ 0 w 1685374"/>
              <a:gd name="connsiteY0" fmla="*/ 0 h 2601742"/>
              <a:gd name="connsiteX1" fmla="*/ 816845 w 1685374"/>
              <a:gd name="connsiteY1" fmla="*/ 0 h 2601742"/>
              <a:gd name="connsiteX2" fmla="*/ 1685374 w 1685374"/>
              <a:gd name="connsiteY2" fmla="*/ 1860265 h 2601742"/>
              <a:gd name="connsiteX3" fmla="*/ 1305250 w 1685374"/>
              <a:gd name="connsiteY3" fmla="*/ 2601742 h 2601742"/>
              <a:gd name="connsiteX4" fmla="*/ 26126 w 1685374"/>
              <a:gd name="connsiteY4" fmla="*/ 2554571 h 2601742"/>
              <a:gd name="connsiteX5" fmla="*/ 0 w 1685374"/>
              <a:gd name="connsiteY5" fmla="*/ 0 h 2601742"/>
              <a:gd name="connsiteX0" fmla="*/ 0 w 1685374"/>
              <a:gd name="connsiteY0" fmla="*/ 0 h 2554571"/>
              <a:gd name="connsiteX1" fmla="*/ 816845 w 1685374"/>
              <a:gd name="connsiteY1" fmla="*/ 0 h 2554571"/>
              <a:gd name="connsiteX2" fmla="*/ 1685374 w 1685374"/>
              <a:gd name="connsiteY2" fmla="*/ 1860265 h 2554571"/>
              <a:gd name="connsiteX3" fmla="*/ 1335730 w 1685374"/>
              <a:gd name="connsiteY3" fmla="*/ 2533162 h 2554571"/>
              <a:gd name="connsiteX4" fmla="*/ 26126 w 1685374"/>
              <a:gd name="connsiteY4" fmla="*/ 2554571 h 2554571"/>
              <a:gd name="connsiteX5" fmla="*/ 0 w 1685374"/>
              <a:gd name="connsiteY5" fmla="*/ 0 h 2554571"/>
              <a:gd name="connsiteX0" fmla="*/ 0 w 1685374"/>
              <a:gd name="connsiteY0" fmla="*/ 0 h 2594122"/>
              <a:gd name="connsiteX1" fmla="*/ 816845 w 1685374"/>
              <a:gd name="connsiteY1" fmla="*/ 0 h 2594122"/>
              <a:gd name="connsiteX2" fmla="*/ 1685374 w 1685374"/>
              <a:gd name="connsiteY2" fmla="*/ 1860265 h 2594122"/>
              <a:gd name="connsiteX3" fmla="*/ 1350970 w 1685374"/>
              <a:gd name="connsiteY3" fmla="*/ 2594122 h 2594122"/>
              <a:gd name="connsiteX4" fmla="*/ 26126 w 1685374"/>
              <a:gd name="connsiteY4" fmla="*/ 2554571 h 2594122"/>
              <a:gd name="connsiteX5" fmla="*/ 0 w 1685374"/>
              <a:gd name="connsiteY5" fmla="*/ 0 h 2594122"/>
              <a:gd name="connsiteX0" fmla="*/ 19594 w 1704968"/>
              <a:gd name="connsiteY0" fmla="*/ 0 h 2600291"/>
              <a:gd name="connsiteX1" fmla="*/ 836439 w 1704968"/>
              <a:gd name="connsiteY1" fmla="*/ 0 h 2600291"/>
              <a:gd name="connsiteX2" fmla="*/ 1704968 w 1704968"/>
              <a:gd name="connsiteY2" fmla="*/ 1860265 h 2600291"/>
              <a:gd name="connsiteX3" fmla="*/ 1370564 w 1704968"/>
              <a:gd name="connsiteY3" fmla="*/ 2594122 h 2600291"/>
              <a:gd name="connsiteX4" fmla="*/ 0 w 1704968"/>
              <a:gd name="connsiteY4" fmla="*/ 2600291 h 2600291"/>
              <a:gd name="connsiteX5" fmla="*/ 19594 w 1704968"/>
              <a:gd name="connsiteY5" fmla="*/ 0 h 2600291"/>
              <a:gd name="connsiteX0" fmla="*/ 203268 w 1888642"/>
              <a:gd name="connsiteY0" fmla="*/ 0 h 2600291"/>
              <a:gd name="connsiteX1" fmla="*/ 1020113 w 1888642"/>
              <a:gd name="connsiteY1" fmla="*/ 0 h 2600291"/>
              <a:gd name="connsiteX2" fmla="*/ 1888642 w 1888642"/>
              <a:gd name="connsiteY2" fmla="*/ 1860265 h 2600291"/>
              <a:gd name="connsiteX3" fmla="*/ 1554238 w 1888642"/>
              <a:gd name="connsiteY3" fmla="*/ 2594122 h 2600291"/>
              <a:gd name="connsiteX4" fmla="*/ 183674 w 1888642"/>
              <a:gd name="connsiteY4" fmla="*/ 2600291 h 2600291"/>
              <a:gd name="connsiteX5" fmla="*/ 89 w 1888642"/>
              <a:gd name="connsiteY5" fmla="*/ 1755618 h 2600291"/>
              <a:gd name="connsiteX6" fmla="*/ 203268 w 1888642"/>
              <a:gd name="connsiteY6" fmla="*/ 0 h 2600291"/>
              <a:gd name="connsiteX0" fmla="*/ 0 w 1952074"/>
              <a:gd name="connsiteY0" fmla="*/ 906780 h 2600291"/>
              <a:gd name="connsiteX1" fmla="*/ 1083545 w 1952074"/>
              <a:gd name="connsiteY1" fmla="*/ 0 h 2600291"/>
              <a:gd name="connsiteX2" fmla="*/ 1952074 w 1952074"/>
              <a:gd name="connsiteY2" fmla="*/ 1860265 h 2600291"/>
              <a:gd name="connsiteX3" fmla="*/ 1617670 w 1952074"/>
              <a:gd name="connsiteY3" fmla="*/ 2594122 h 2600291"/>
              <a:gd name="connsiteX4" fmla="*/ 247106 w 1952074"/>
              <a:gd name="connsiteY4" fmla="*/ 2600291 h 2600291"/>
              <a:gd name="connsiteX5" fmla="*/ 63521 w 1952074"/>
              <a:gd name="connsiteY5" fmla="*/ 1755618 h 2600291"/>
              <a:gd name="connsiteX6" fmla="*/ 0 w 1952074"/>
              <a:gd name="connsiteY6" fmla="*/ 906780 h 2600291"/>
              <a:gd name="connsiteX0" fmla="*/ 0 w 1952074"/>
              <a:gd name="connsiteY0" fmla="*/ 388620 h 2082131"/>
              <a:gd name="connsiteX1" fmla="*/ 565385 w 1952074"/>
              <a:gd name="connsiteY1" fmla="*/ 0 h 2082131"/>
              <a:gd name="connsiteX2" fmla="*/ 1952074 w 1952074"/>
              <a:gd name="connsiteY2" fmla="*/ 1342105 h 2082131"/>
              <a:gd name="connsiteX3" fmla="*/ 1617670 w 1952074"/>
              <a:gd name="connsiteY3" fmla="*/ 2075962 h 2082131"/>
              <a:gd name="connsiteX4" fmla="*/ 247106 w 1952074"/>
              <a:gd name="connsiteY4" fmla="*/ 2082131 h 2082131"/>
              <a:gd name="connsiteX5" fmla="*/ 63521 w 1952074"/>
              <a:gd name="connsiteY5" fmla="*/ 1237458 h 2082131"/>
              <a:gd name="connsiteX6" fmla="*/ 0 w 1952074"/>
              <a:gd name="connsiteY6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388620 h 2082131"/>
              <a:gd name="connsiteX1" fmla="*/ 565385 w 2075201"/>
              <a:gd name="connsiteY1" fmla="*/ 0 h 2082131"/>
              <a:gd name="connsiteX2" fmla="*/ 2075201 w 2075201"/>
              <a:gd name="connsiteY2" fmla="*/ 132558 h 2082131"/>
              <a:gd name="connsiteX3" fmla="*/ 1952074 w 2075201"/>
              <a:gd name="connsiteY3" fmla="*/ 1342105 h 2082131"/>
              <a:gd name="connsiteX4" fmla="*/ 1617670 w 2075201"/>
              <a:gd name="connsiteY4" fmla="*/ 2075962 h 2082131"/>
              <a:gd name="connsiteX5" fmla="*/ 247106 w 2075201"/>
              <a:gd name="connsiteY5" fmla="*/ 2082131 h 2082131"/>
              <a:gd name="connsiteX6" fmla="*/ 63521 w 2075201"/>
              <a:gd name="connsiteY6" fmla="*/ 1237458 h 2082131"/>
              <a:gd name="connsiteX7" fmla="*/ 0 w 2075201"/>
              <a:gd name="connsiteY7" fmla="*/ 388620 h 2082131"/>
              <a:gd name="connsiteX0" fmla="*/ 0 w 2075201"/>
              <a:gd name="connsiteY0" fmla="*/ 446057 h 2139568"/>
              <a:gd name="connsiteX1" fmla="*/ 565385 w 2075201"/>
              <a:gd name="connsiteY1" fmla="*/ 57437 h 2139568"/>
              <a:gd name="connsiteX2" fmla="*/ 2075201 w 2075201"/>
              <a:gd name="connsiteY2" fmla="*/ 189995 h 2139568"/>
              <a:gd name="connsiteX3" fmla="*/ 1952074 w 2075201"/>
              <a:gd name="connsiteY3" fmla="*/ 1399542 h 2139568"/>
              <a:gd name="connsiteX4" fmla="*/ 1617670 w 2075201"/>
              <a:gd name="connsiteY4" fmla="*/ 2133399 h 2139568"/>
              <a:gd name="connsiteX5" fmla="*/ 247106 w 2075201"/>
              <a:gd name="connsiteY5" fmla="*/ 2139568 h 2139568"/>
              <a:gd name="connsiteX6" fmla="*/ 63521 w 2075201"/>
              <a:gd name="connsiteY6" fmla="*/ 1294895 h 2139568"/>
              <a:gd name="connsiteX7" fmla="*/ 0 w 2075201"/>
              <a:gd name="connsiteY7" fmla="*/ 446057 h 2139568"/>
              <a:gd name="connsiteX0" fmla="*/ 0 w 1952074"/>
              <a:gd name="connsiteY0" fmla="*/ 474240 h 2167751"/>
              <a:gd name="connsiteX1" fmla="*/ 565385 w 1952074"/>
              <a:gd name="connsiteY1" fmla="*/ 85620 h 2167751"/>
              <a:gd name="connsiteX2" fmla="*/ 1480841 w 1952074"/>
              <a:gd name="connsiteY2" fmla="*/ 119118 h 2167751"/>
              <a:gd name="connsiteX3" fmla="*/ 1952074 w 1952074"/>
              <a:gd name="connsiteY3" fmla="*/ 1427725 h 2167751"/>
              <a:gd name="connsiteX4" fmla="*/ 1617670 w 1952074"/>
              <a:gd name="connsiteY4" fmla="*/ 2161582 h 2167751"/>
              <a:gd name="connsiteX5" fmla="*/ 247106 w 1952074"/>
              <a:gd name="connsiteY5" fmla="*/ 2167751 h 2167751"/>
              <a:gd name="connsiteX6" fmla="*/ 63521 w 1952074"/>
              <a:gd name="connsiteY6" fmla="*/ 1323078 h 2167751"/>
              <a:gd name="connsiteX7" fmla="*/ 0 w 1952074"/>
              <a:gd name="connsiteY7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74240 h 2167751"/>
              <a:gd name="connsiteX1" fmla="*/ 565385 w 2059961"/>
              <a:gd name="connsiteY1" fmla="*/ 85620 h 2167751"/>
              <a:gd name="connsiteX2" fmla="*/ 1480841 w 2059961"/>
              <a:gd name="connsiteY2" fmla="*/ 119118 h 2167751"/>
              <a:gd name="connsiteX3" fmla="*/ 2059961 w 2059961"/>
              <a:gd name="connsiteY3" fmla="*/ 507739 h 2167751"/>
              <a:gd name="connsiteX4" fmla="*/ 1952074 w 2059961"/>
              <a:gd name="connsiteY4" fmla="*/ 1427725 h 2167751"/>
              <a:gd name="connsiteX5" fmla="*/ 1617670 w 2059961"/>
              <a:gd name="connsiteY5" fmla="*/ 2161582 h 2167751"/>
              <a:gd name="connsiteX6" fmla="*/ 247106 w 2059961"/>
              <a:gd name="connsiteY6" fmla="*/ 2167751 h 2167751"/>
              <a:gd name="connsiteX7" fmla="*/ 63521 w 2059961"/>
              <a:gd name="connsiteY7" fmla="*/ 1323078 h 2167751"/>
              <a:gd name="connsiteX8" fmla="*/ 0 w 2059961"/>
              <a:gd name="connsiteY8" fmla="*/ 474240 h 2167751"/>
              <a:gd name="connsiteX0" fmla="*/ 0 w 2059961"/>
              <a:gd name="connsiteY0" fmla="*/ 487290 h 2180801"/>
              <a:gd name="connsiteX1" fmla="*/ 565385 w 2059961"/>
              <a:gd name="connsiteY1" fmla="*/ 98670 h 2180801"/>
              <a:gd name="connsiteX2" fmla="*/ 1511321 w 2059961"/>
              <a:gd name="connsiteY2" fmla="*/ 101688 h 2180801"/>
              <a:gd name="connsiteX3" fmla="*/ 2059961 w 2059961"/>
              <a:gd name="connsiteY3" fmla="*/ 520789 h 2180801"/>
              <a:gd name="connsiteX4" fmla="*/ 1952074 w 2059961"/>
              <a:gd name="connsiteY4" fmla="*/ 1440775 h 2180801"/>
              <a:gd name="connsiteX5" fmla="*/ 1617670 w 2059961"/>
              <a:gd name="connsiteY5" fmla="*/ 2174632 h 2180801"/>
              <a:gd name="connsiteX6" fmla="*/ 247106 w 2059961"/>
              <a:gd name="connsiteY6" fmla="*/ 2180801 h 2180801"/>
              <a:gd name="connsiteX7" fmla="*/ 63521 w 2059961"/>
              <a:gd name="connsiteY7" fmla="*/ 1336128 h 2180801"/>
              <a:gd name="connsiteX8" fmla="*/ 0 w 2059961"/>
              <a:gd name="connsiteY8" fmla="*/ 487290 h 2180801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952074 w 2059961"/>
              <a:gd name="connsiteY4" fmla="*/ 1430241 h 2170267"/>
              <a:gd name="connsiteX5" fmla="*/ 1617670 w 2059961"/>
              <a:gd name="connsiteY5" fmla="*/ 2164098 h 2170267"/>
              <a:gd name="connsiteX6" fmla="*/ 247106 w 2059961"/>
              <a:gd name="connsiteY6" fmla="*/ 2170267 h 2170267"/>
              <a:gd name="connsiteX7" fmla="*/ 63521 w 2059961"/>
              <a:gd name="connsiteY7" fmla="*/ 1325594 h 2170267"/>
              <a:gd name="connsiteX8" fmla="*/ 0 w 2059961"/>
              <a:gd name="connsiteY8" fmla="*/ 476756 h 2170267"/>
              <a:gd name="connsiteX0" fmla="*/ 0 w 2059961"/>
              <a:gd name="connsiteY0" fmla="*/ 476756 h 2170267"/>
              <a:gd name="connsiteX1" fmla="*/ 565385 w 2059961"/>
              <a:gd name="connsiteY1" fmla="*/ 88136 h 2170267"/>
              <a:gd name="connsiteX2" fmla="*/ 1511321 w 2059961"/>
              <a:gd name="connsiteY2" fmla="*/ 91154 h 2170267"/>
              <a:gd name="connsiteX3" fmla="*/ 2059961 w 2059961"/>
              <a:gd name="connsiteY3" fmla="*/ 510255 h 2170267"/>
              <a:gd name="connsiteX4" fmla="*/ 1778021 w 2059961"/>
              <a:gd name="connsiteY4" fmla="*/ 982695 h 2170267"/>
              <a:gd name="connsiteX5" fmla="*/ 1952074 w 2059961"/>
              <a:gd name="connsiteY5" fmla="*/ 1430241 h 2170267"/>
              <a:gd name="connsiteX6" fmla="*/ 1617670 w 2059961"/>
              <a:gd name="connsiteY6" fmla="*/ 2164098 h 2170267"/>
              <a:gd name="connsiteX7" fmla="*/ 247106 w 2059961"/>
              <a:gd name="connsiteY7" fmla="*/ 2170267 h 2170267"/>
              <a:gd name="connsiteX8" fmla="*/ 63521 w 2059961"/>
              <a:gd name="connsiteY8" fmla="*/ 1325594 h 2170267"/>
              <a:gd name="connsiteX9" fmla="*/ 0 w 2059961"/>
              <a:gd name="connsiteY9" fmla="*/ 476756 h 2170267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63521 w 2059961"/>
              <a:gd name="connsiteY8" fmla="*/ 1257512 h 2102185"/>
              <a:gd name="connsiteX9" fmla="*/ 0 w 2059961"/>
              <a:gd name="connsiteY9" fmla="*/ 408674 h 2102185"/>
              <a:gd name="connsiteX0" fmla="*/ 0 w 2059961"/>
              <a:gd name="connsiteY0" fmla="*/ 408674 h 2102185"/>
              <a:gd name="connsiteX1" fmla="*/ 164065 w 2059961"/>
              <a:gd name="connsiteY1" fmla="*/ 289294 h 2102185"/>
              <a:gd name="connsiteX2" fmla="*/ 1511321 w 2059961"/>
              <a:gd name="connsiteY2" fmla="*/ 23072 h 2102185"/>
              <a:gd name="connsiteX3" fmla="*/ 2059961 w 2059961"/>
              <a:gd name="connsiteY3" fmla="*/ 442173 h 2102185"/>
              <a:gd name="connsiteX4" fmla="*/ 1778021 w 2059961"/>
              <a:gd name="connsiteY4" fmla="*/ 914613 h 2102185"/>
              <a:gd name="connsiteX5" fmla="*/ 1952074 w 2059961"/>
              <a:gd name="connsiteY5" fmla="*/ 1362159 h 2102185"/>
              <a:gd name="connsiteX6" fmla="*/ 1617670 w 2059961"/>
              <a:gd name="connsiteY6" fmla="*/ 2096016 h 2102185"/>
              <a:gd name="connsiteX7" fmla="*/ 247106 w 2059961"/>
              <a:gd name="connsiteY7" fmla="*/ 2102185 h 2102185"/>
              <a:gd name="connsiteX8" fmla="*/ 759481 w 2059961"/>
              <a:gd name="connsiteY8" fmla="*/ 1145752 h 2102185"/>
              <a:gd name="connsiteX9" fmla="*/ 0 w 2059961"/>
              <a:gd name="connsiteY9" fmla="*/ 408674 h 2102185"/>
              <a:gd name="connsiteX0" fmla="*/ 595416 w 1895896"/>
              <a:gd name="connsiteY0" fmla="*/ 1145752 h 2102185"/>
              <a:gd name="connsiteX1" fmla="*/ 0 w 1895896"/>
              <a:gd name="connsiteY1" fmla="*/ 289294 h 2102185"/>
              <a:gd name="connsiteX2" fmla="*/ 1347256 w 1895896"/>
              <a:gd name="connsiteY2" fmla="*/ 23072 h 2102185"/>
              <a:gd name="connsiteX3" fmla="*/ 1895896 w 1895896"/>
              <a:gd name="connsiteY3" fmla="*/ 442173 h 2102185"/>
              <a:gd name="connsiteX4" fmla="*/ 1613956 w 1895896"/>
              <a:gd name="connsiteY4" fmla="*/ 914613 h 2102185"/>
              <a:gd name="connsiteX5" fmla="*/ 1788009 w 1895896"/>
              <a:gd name="connsiteY5" fmla="*/ 1362159 h 2102185"/>
              <a:gd name="connsiteX6" fmla="*/ 1453605 w 1895896"/>
              <a:gd name="connsiteY6" fmla="*/ 2096016 h 2102185"/>
              <a:gd name="connsiteX7" fmla="*/ 83041 w 1895896"/>
              <a:gd name="connsiteY7" fmla="*/ 2102185 h 2102185"/>
              <a:gd name="connsiteX8" fmla="*/ 595416 w 1895896"/>
              <a:gd name="connsiteY8" fmla="*/ 1145752 h 2102185"/>
              <a:gd name="connsiteX0" fmla="*/ 656376 w 1956856"/>
              <a:gd name="connsiteY0" fmla="*/ 1146545 h 2102978"/>
              <a:gd name="connsiteX1" fmla="*/ 0 w 1956856"/>
              <a:gd name="connsiteY1" fmla="*/ 279927 h 2102978"/>
              <a:gd name="connsiteX2" fmla="*/ 1408216 w 1956856"/>
              <a:gd name="connsiteY2" fmla="*/ 23865 h 2102978"/>
              <a:gd name="connsiteX3" fmla="*/ 1956856 w 1956856"/>
              <a:gd name="connsiteY3" fmla="*/ 442966 h 2102978"/>
              <a:gd name="connsiteX4" fmla="*/ 1674916 w 1956856"/>
              <a:gd name="connsiteY4" fmla="*/ 915406 h 2102978"/>
              <a:gd name="connsiteX5" fmla="*/ 1848969 w 1956856"/>
              <a:gd name="connsiteY5" fmla="*/ 1362952 h 2102978"/>
              <a:gd name="connsiteX6" fmla="*/ 1514565 w 1956856"/>
              <a:gd name="connsiteY6" fmla="*/ 2096809 h 2102978"/>
              <a:gd name="connsiteX7" fmla="*/ 144001 w 1956856"/>
              <a:gd name="connsiteY7" fmla="*/ 2102978 h 2102978"/>
              <a:gd name="connsiteX8" fmla="*/ 656376 w 1956856"/>
              <a:gd name="connsiteY8" fmla="*/ 1146545 h 2102978"/>
              <a:gd name="connsiteX0" fmla="*/ 656376 w 1956856"/>
              <a:gd name="connsiteY0" fmla="*/ 892383 h 1848816"/>
              <a:gd name="connsiteX1" fmla="*/ 0 w 1956856"/>
              <a:gd name="connsiteY1" fmla="*/ 25765 h 1848816"/>
              <a:gd name="connsiteX2" fmla="*/ 788456 w 1956856"/>
              <a:gd name="connsiteY2" fmla="*/ 460583 h 1848816"/>
              <a:gd name="connsiteX3" fmla="*/ 1956856 w 1956856"/>
              <a:gd name="connsiteY3" fmla="*/ 188804 h 1848816"/>
              <a:gd name="connsiteX4" fmla="*/ 1674916 w 1956856"/>
              <a:gd name="connsiteY4" fmla="*/ 661244 h 1848816"/>
              <a:gd name="connsiteX5" fmla="*/ 1848969 w 1956856"/>
              <a:gd name="connsiteY5" fmla="*/ 1108790 h 1848816"/>
              <a:gd name="connsiteX6" fmla="*/ 1514565 w 1956856"/>
              <a:gd name="connsiteY6" fmla="*/ 1842647 h 1848816"/>
              <a:gd name="connsiteX7" fmla="*/ 144001 w 1956856"/>
              <a:gd name="connsiteY7" fmla="*/ 1848816 h 1848816"/>
              <a:gd name="connsiteX8" fmla="*/ 656376 w 1956856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674916 w 1848969"/>
              <a:gd name="connsiteY4" fmla="*/ 66124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126276 w 1848969"/>
              <a:gd name="connsiteY4" fmla="*/ 97620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848969"/>
              <a:gd name="connsiteY0" fmla="*/ 892383 h 1848816"/>
              <a:gd name="connsiteX1" fmla="*/ 0 w 1848969"/>
              <a:gd name="connsiteY1" fmla="*/ 25765 h 1848816"/>
              <a:gd name="connsiteX2" fmla="*/ 788456 w 1848969"/>
              <a:gd name="connsiteY2" fmla="*/ 460583 h 1848816"/>
              <a:gd name="connsiteX3" fmla="*/ 1011976 w 1848969"/>
              <a:gd name="connsiteY3" fmla="*/ 549484 h 1848816"/>
              <a:gd name="connsiteX4" fmla="*/ 1085636 w 1848969"/>
              <a:gd name="connsiteY4" fmla="*/ 1087964 h 1848816"/>
              <a:gd name="connsiteX5" fmla="*/ 1848969 w 1848969"/>
              <a:gd name="connsiteY5" fmla="*/ 1108790 h 1848816"/>
              <a:gd name="connsiteX6" fmla="*/ 1514565 w 1848969"/>
              <a:gd name="connsiteY6" fmla="*/ 1842647 h 1848816"/>
              <a:gd name="connsiteX7" fmla="*/ 144001 w 1848969"/>
              <a:gd name="connsiteY7" fmla="*/ 1848816 h 1848816"/>
              <a:gd name="connsiteX8" fmla="*/ 656376 w 1848969"/>
              <a:gd name="connsiteY8" fmla="*/ 892383 h 1848816"/>
              <a:gd name="connsiteX0" fmla="*/ 656376 w 1544745"/>
              <a:gd name="connsiteY0" fmla="*/ 892383 h 1848816"/>
              <a:gd name="connsiteX1" fmla="*/ 0 w 1544745"/>
              <a:gd name="connsiteY1" fmla="*/ 25765 h 1848816"/>
              <a:gd name="connsiteX2" fmla="*/ 788456 w 1544745"/>
              <a:gd name="connsiteY2" fmla="*/ 460583 h 1848816"/>
              <a:gd name="connsiteX3" fmla="*/ 1011976 w 1544745"/>
              <a:gd name="connsiteY3" fmla="*/ 549484 h 1848816"/>
              <a:gd name="connsiteX4" fmla="*/ 1085636 w 1544745"/>
              <a:gd name="connsiteY4" fmla="*/ 1087964 h 1848816"/>
              <a:gd name="connsiteX5" fmla="*/ 1514565 w 1544745"/>
              <a:gd name="connsiteY5" fmla="*/ 1842647 h 1848816"/>
              <a:gd name="connsiteX6" fmla="*/ 144001 w 1544745"/>
              <a:gd name="connsiteY6" fmla="*/ 1848816 h 1848816"/>
              <a:gd name="connsiteX7" fmla="*/ 656376 w 1544745"/>
              <a:gd name="connsiteY7" fmla="*/ 892383 h 1848816"/>
              <a:gd name="connsiteX0" fmla="*/ 656376 w 1100720"/>
              <a:gd name="connsiteY0" fmla="*/ 892383 h 2076327"/>
              <a:gd name="connsiteX1" fmla="*/ 0 w 1100720"/>
              <a:gd name="connsiteY1" fmla="*/ 25765 h 2076327"/>
              <a:gd name="connsiteX2" fmla="*/ 788456 w 1100720"/>
              <a:gd name="connsiteY2" fmla="*/ 460583 h 2076327"/>
              <a:gd name="connsiteX3" fmla="*/ 1011976 w 1100720"/>
              <a:gd name="connsiteY3" fmla="*/ 549484 h 2076327"/>
              <a:gd name="connsiteX4" fmla="*/ 1085636 w 1100720"/>
              <a:gd name="connsiteY4" fmla="*/ 1087964 h 2076327"/>
              <a:gd name="connsiteX5" fmla="*/ 727165 w 1100720"/>
              <a:gd name="connsiteY5" fmla="*/ 2076327 h 2076327"/>
              <a:gd name="connsiteX6" fmla="*/ 144001 w 1100720"/>
              <a:gd name="connsiteY6" fmla="*/ 1848816 h 2076327"/>
              <a:gd name="connsiteX7" fmla="*/ 656376 w 1100720"/>
              <a:gd name="connsiteY7" fmla="*/ 892383 h 2076327"/>
              <a:gd name="connsiteX0" fmla="*/ 656376 w 1105436"/>
              <a:gd name="connsiteY0" fmla="*/ 892383 h 2076327"/>
              <a:gd name="connsiteX1" fmla="*/ 0 w 1105436"/>
              <a:gd name="connsiteY1" fmla="*/ 25765 h 2076327"/>
              <a:gd name="connsiteX2" fmla="*/ 788456 w 1105436"/>
              <a:gd name="connsiteY2" fmla="*/ 460583 h 2076327"/>
              <a:gd name="connsiteX3" fmla="*/ 1011976 w 1105436"/>
              <a:gd name="connsiteY3" fmla="*/ 549484 h 2076327"/>
              <a:gd name="connsiteX4" fmla="*/ 1085636 w 1105436"/>
              <a:gd name="connsiteY4" fmla="*/ 1087964 h 2076327"/>
              <a:gd name="connsiteX5" fmla="*/ 727165 w 1105436"/>
              <a:gd name="connsiteY5" fmla="*/ 2076327 h 2076327"/>
              <a:gd name="connsiteX6" fmla="*/ 144001 w 1105436"/>
              <a:gd name="connsiteY6" fmla="*/ 1848816 h 2076327"/>
              <a:gd name="connsiteX7" fmla="*/ 656376 w 1105436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24429"/>
              <a:gd name="connsiteY0" fmla="*/ 892383 h 2076327"/>
              <a:gd name="connsiteX1" fmla="*/ 0 w 1124429"/>
              <a:gd name="connsiteY1" fmla="*/ 25765 h 2076327"/>
              <a:gd name="connsiteX2" fmla="*/ 788456 w 1124429"/>
              <a:gd name="connsiteY2" fmla="*/ 460583 h 2076327"/>
              <a:gd name="connsiteX3" fmla="*/ 1011976 w 1124429"/>
              <a:gd name="connsiteY3" fmla="*/ 549484 h 2076327"/>
              <a:gd name="connsiteX4" fmla="*/ 1105956 w 1124429"/>
              <a:gd name="connsiteY4" fmla="*/ 1087964 h 2076327"/>
              <a:gd name="connsiteX5" fmla="*/ 727165 w 1124429"/>
              <a:gd name="connsiteY5" fmla="*/ 2076327 h 2076327"/>
              <a:gd name="connsiteX6" fmla="*/ 144001 w 1124429"/>
              <a:gd name="connsiteY6" fmla="*/ 1848816 h 2076327"/>
              <a:gd name="connsiteX7" fmla="*/ 656376 w 1124429"/>
              <a:gd name="connsiteY7" fmla="*/ 892383 h 2076327"/>
              <a:gd name="connsiteX0" fmla="*/ 656376 w 1108194"/>
              <a:gd name="connsiteY0" fmla="*/ 892383 h 2076327"/>
              <a:gd name="connsiteX1" fmla="*/ 0 w 1108194"/>
              <a:gd name="connsiteY1" fmla="*/ 25765 h 2076327"/>
              <a:gd name="connsiteX2" fmla="*/ 788456 w 1108194"/>
              <a:gd name="connsiteY2" fmla="*/ 460583 h 2076327"/>
              <a:gd name="connsiteX3" fmla="*/ 1011976 w 1108194"/>
              <a:gd name="connsiteY3" fmla="*/ 549484 h 2076327"/>
              <a:gd name="connsiteX4" fmla="*/ 1105956 w 1108194"/>
              <a:gd name="connsiteY4" fmla="*/ 1087964 h 2076327"/>
              <a:gd name="connsiteX5" fmla="*/ 727165 w 1108194"/>
              <a:gd name="connsiteY5" fmla="*/ 2076327 h 2076327"/>
              <a:gd name="connsiteX6" fmla="*/ 144001 w 1108194"/>
              <a:gd name="connsiteY6" fmla="*/ 1848816 h 2076327"/>
              <a:gd name="connsiteX7" fmla="*/ 656376 w 1108194"/>
              <a:gd name="connsiteY7" fmla="*/ 892383 h 2076327"/>
              <a:gd name="connsiteX0" fmla="*/ 656376 w 1113213"/>
              <a:gd name="connsiteY0" fmla="*/ 892383 h 2076327"/>
              <a:gd name="connsiteX1" fmla="*/ 0 w 1113213"/>
              <a:gd name="connsiteY1" fmla="*/ 25765 h 2076327"/>
              <a:gd name="connsiteX2" fmla="*/ 788456 w 1113213"/>
              <a:gd name="connsiteY2" fmla="*/ 460583 h 2076327"/>
              <a:gd name="connsiteX3" fmla="*/ 1011976 w 1113213"/>
              <a:gd name="connsiteY3" fmla="*/ 549484 h 2076327"/>
              <a:gd name="connsiteX4" fmla="*/ 1111036 w 1113213"/>
              <a:gd name="connsiteY4" fmla="*/ 1260684 h 2076327"/>
              <a:gd name="connsiteX5" fmla="*/ 727165 w 1113213"/>
              <a:gd name="connsiteY5" fmla="*/ 2076327 h 2076327"/>
              <a:gd name="connsiteX6" fmla="*/ 144001 w 1113213"/>
              <a:gd name="connsiteY6" fmla="*/ 1848816 h 2076327"/>
              <a:gd name="connsiteX7" fmla="*/ 656376 w 1113213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144001 w 1111068"/>
              <a:gd name="connsiteY6" fmla="*/ 1848816 h 2076327"/>
              <a:gd name="connsiteX7" fmla="*/ 656376 w 1111068"/>
              <a:gd name="connsiteY7" fmla="*/ 892383 h 2076327"/>
              <a:gd name="connsiteX0" fmla="*/ 656376 w 1111068"/>
              <a:gd name="connsiteY0" fmla="*/ 892383 h 2076327"/>
              <a:gd name="connsiteX1" fmla="*/ 0 w 1111068"/>
              <a:gd name="connsiteY1" fmla="*/ 25765 h 2076327"/>
              <a:gd name="connsiteX2" fmla="*/ 788456 w 1111068"/>
              <a:gd name="connsiteY2" fmla="*/ 460583 h 2076327"/>
              <a:gd name="connsiteX3" fmla="*/ 1011976 w 1111068"/>
              <a:gd name="connsiteY3" fmla="*/ 549484 h 2076327"/>
              <a:gd name="connsiteX4" fmla="*/ 1111036 w 1111068"/>
              <a:gd name="connsiteY4" fmla="*/ 1260684 h 2076327"/>
              <a:gd name="connsiteX5" fmla="*/ 727165 w 1111068"/>
              <a:gd name="connsiteY5" fmla="*/ 2076327 h 2076327"/>
              <a:gd name="connsiteX6" fmla="*/ 255761 w 1111068"/>
              <a:gd name="connsiteY6" fmla="*/ 1823416 h 2076327"/>
              <a:gd name="connsiteX7" fmla="*/ 656376 w 1111068"/>
              <a:gd name="connsiteY7" fmla="*/ 892383 h 2076327"/>
              <a:gd name="connsiteX0" fmla="*/ 656376 w 1111068"/>
              <a:gd name="connsiteY0" fmla="*/ 892383 h 2144013"/>
              <a:gd name="connsiteX1" fmla="*/ 0 w 1111068"/>
              <a:gd name="connsiteY1" fmla="*/ 25765 h 2144013"/>
              <a:gd name="connsiteX2" fmla="*/ 788456 w 1111068"/>
              <a:gd name="connsiteY2" fmla="*/ 460583 h 2144013"/>
              <a:gd name="connsiteX3" fmla="*/ 1011976 w 1111068"/>
              <a:gd name="connsiteY3" fmla="*/ 549484 h 2144013"/>
              <a:gd name="connsiteX4" fmla="*/ 1111036 w 1111068"/>
              <a:gd name="connsiteY4" fmla="*/ 1260684 h 2144013"/>
              <a:gd name="connsiteX5" fmla="*/ 727165 w 1111068"/>
              <a:gd name="connsiteY5" fmla="*/ 2076327 h 2144013"/>
              <a:gd name="connsiteX6" fmla="*/ 332353 w 1111068"/>
              <a:gd name="connsiteY6" fmla="*/ 2139303 h 2144013"/>
              <a:gd name="connsiteX7" fmla="*/ 255761 w 1111068"/>
              <a:gd name="connsiteY7" fmla="*/ 1823416 h 2144013"/>
              <a:gd name="connsiteX8" fmla="*/ 656376 w 1111068"/>
              <a:gd name="connsiteY8" fmla="*/ 892383 h 2144013"/>
              <a:gd name="connsiteX0" fmla="*/ 656376 w 1111068"/>
              <a:gd name="connsiteY0" fmla="*/ 892383 h 2148434"/>
              <a:gd name="connsiteX1" fmla="*/ 0 w 1111068"/>
              <a:gd name="connsiteY1" fmla="*/ 25765 h 2148434"/>
              <a:gd name="connsiteX2" fmla="*/ 788456 w 1111068"/>
              <a:gd name="connsiteY2" fmla="*/ 460583 h 2148434"/>
              <a:gd name="connsiteX3" fmla="*/ 1011976 w 1111068"/>
              <a:gd name="connsiteY3" fmla="*/ 549484 h 2148434"/>
              <a:gd name="connsiteX4" fmla="*/ 1111036 w 1111068"/>
              <a:gd name="connsiteY4" fmla="*/ 1260684 h 2148434"/>
              <a:gd name="connsiteX5" fmla="*/ 727165 w 1111068"/>
              <a:gd name="connsiteY5" fmla="*/ 2076327 h 2148434"/>
              <a:gd name="connsiteX6" fmla="*/ 332353 w 1111068"/>
              <a:gd name="connsiteY6" fmla="*/ 2139303 h 2148434"/>
              <a:gd name="connsiteX7" fmla="*/ 255761 w 1111068"/>
              <a:gd name="connsiteY7" fmla="*/ 1823416 h 2148434"/>
              <a:gd name="connsiteX8" fmla="*/ 656376 w 1111068"/>
              <a:gd name="connsiteY8" fmla="*/ 892383 h 2148434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55761 w 1111068"/>
              <a:gd name="connsiteY7" fmla="*/ 1823416 h 2188500"/>
              <a:gd name="connsiteX8" fmla="*/ 656376 w 1111068"/>
              <a:gd name="connsiteY8" fmla="*/ 892383 h 2188500"/>
              <a:gd name="connsiteX0" fmla="*/ 656376 w 1111068"/>
              <a:gd name="connsiteY0" fmla="*/ 892383 h 2188500"/>
              <a:gd name="connsiteX1" fmla="*/ 0 w 1111068"/>
              <a:gd name="connsiteY1" fmla="*/ 25765 h 2188500"/>
              <a:gd name="connsiteX2" fmla="*/ 788456 w 1111068"/>
              <a:gd name="connsiteY2" fmla="*/ 460583 h 2188500"/>
              <a:gd name="connsiteX3" fmla="*/ 1011976 w 1111068"/>
              <a:gd name="connsiteY3" fmla="*/ 549484 h 2188500"/>
              <a:gd name="connsiteX4" fmla="*/ 1111036 w 1111068"/>
              <a:gd name="connsiteY4" fmla="*/ 1260684 h 2188500"/>
              <a:gd name="connsiteX5" fmla="*/ 727165 w 1111068"/>
              <a:gd name="connsiteY5" fmla="*/ 2076327 h 2188500"/>
              <a:gd name="connsiteX6" fmla="*/ 317113 w 1111068"/>
              <a:gd name="connsiteY6" fmla="*/ 2181213 h 2188500"/>
              <a:gd name="connsiteX7" fmla="*/ 286241 w 1111068"/>
              <a:gd name="connsiteY7" fmla="*/ 1949146 h 2188500"/>
              <a:gd name="connsiteX8" fmla="*/ 656376 w 1111068"/>
              <a:gd name="connsiteY8" fmla="*/ 892383 h 218850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86241 w 1111068"/>
              <a:gd name="connsiteY7" fmla="*/ 1949146 h 2199550"/>
              <a:gd name="connsiteX8" fmla="*/ 656376 w 1111068"/>
              <a:gd name="connsiteY8" fmla="*/ 892383 h 2199550"/>
              <a:gd name="connsiteX0" fmla="*/ 656376 w 1111068"/>
              <a:gd name="connsiteY0" fmla="*/ 892383 h 2199550"/>
              <a:gd name="connsiteX1" fmla="*/ 0 w 1111068"/>
              <a:gd name="connsiteY1" fmla="*/ 25765 h 2199550"/>
              <a:gd name="connsiteX2" fmla="*/ 788456 w 1111068"/>
              <a:gd name="connsiteY2" fmla="*/ 460583 h 2199550"/>
              <a:gd name="connsiteX3" fmla="*/ 1011976 w 1111068"/>
              <a:gd name="connsiteY3" fmla="*/ 549484 h 2199550"/>
              <a:gd name="connsiteX4" fmla="*/ 1111036 w 1111068"/>
              <a:gd name="connsiteY4" fmla="*/ 1260684 h 2199550"/>
              <a:gd name="connsiteX5" fmla="*/ 727165 w 1111068"/>
              <a:gd name="connsiteY5" fmla="*/ 2076327 h 2199550"/>
              <a:gd name="connsiteX6" fmla="*/ 301873 w 1111068"/>
              <a:gd name="connsiteY6" fmla="*/ 2192643 h 2199550"/>
              <a:gd name="connsiteX7" fmla="*/ 278621 w 1111068"/>
              <a:gd name="connsiteY7" fmla="*/ 1949146 h 2199550"/>
              <a:gd name="connsiteX8" fmla="*/ 656376 w 1111068"/>
              <a:gd name="connsiteY8" fmla="*/ 892383 h 2199550"/>
              <a:gd name="connsiteX0" fmla="*/ 656376 w 1111063"/>
              <a:gd name="connsiteY0" fmla="*/ 892383 h 2201774"/>
              <a:gd name="connsiteX1" fmla="*/ 0 w 1111063"/>
              <a:gd name="connsiteY1" fmla="*/ 25765 h 2201774"/>
              <a:gd name="connsiteX2" fmla="*/ 788456 w 1111063"/>
              <a:gd name="connsiteY2" fmla="*/ 460583 h 2201774"/>
              <a:gd name="connsiteX3" fmla="*/ 1011976 w 1111063"/>
              <a:gd name="connsiteY3" fmla="*/ 549484 h 2201774"/>
              <a:gd name="connsiteX4" fmla="*/ 1111036 w 1111063"/>
              <a:gd name="connsiteY4" fmla="*/ 1260684 h 2201774"/>
              <a:gd name="connsiteX5" fmla="*/ 696685 w 1111063"/>
              <a:gd name="connsiteY5" fmla="*/ 2129667 h 2201774"/>
              <a:gd name="connsiteX6" fmla="*/ 301873 w 1111063"/>
              <a:gd name="connsiteY6" fmla="*/ 2192643 h 2201774"/>
              <a:gd name="connsiteX7" fmla="*/ 278621 w 1111063"/>
              <a:gd name="connsiteY7" fmla="*/ 1949146 h 2201774"/>
              <a:gd name="connsiteX8" fmla="*/ 656376 w 1111063"/>
              <a:gd name="connsiteY8" fmla="*/ 892383 h 2201774"/>
              <a:gd name="connsiteX0" fmla="*/ 656376 w 1111063"/>
              <a:gd name="connsiteY0" fmla="*/ 892383 h 2210025"/>
              <a:gd name="connsiteX1" fmla="*/ 0 w 1111063"/>
              <a:gd name="connsiteY1" fmla="*/ 25765 h 2210025"/>
              <a:gd name="connsiteX2" fmla="*/ 788456 w 1111063"/>
              <a:gd name="connsiteY2" fmla="*/ 460583 h 2210025"/>
              <a:gd name="connsiteX3" fmla="*/ 1011976 w 1111063"/>
              <a:gd name="connsiteY3" fmla="*/ 549484 h 2210025"/>
              <a:gd name="connsiteX4" fmla="*/ 1111036 w 1111063"/>
              <a:gd name="connsiteY4" fmla="*/ 1260684 h 2210025"/>
              <a:gd name="connsiteX5" fmla="*/ 696685 w 1111063"/>
              <a:gd name="connsiteY5" fmla="*/ 2129667 h 2210025"/>
              <a:gd name="connsiteX6" fmla="*/ 301873 w 1111063"/>
              <a:gd name="connsiteY6" fmla="*/ 2192643 h 2210025"/>
              <a:gd name="connsiteX7" fmla="*/ 278621 w 1111063"/>
              <a:gd name="connsiteY7" fmla="*/ 1949146 h 2210025"/>
              <a:gd name="connsiteX8" fmla="*/ 656376 w 1111063"/>
              <a:gd name="connsiteY8" fmla="*/ 892383 h 2210025"/>
              <a:gd name="connsiteX0" fmla="*/ 1570776 w 2025463"/>
              <a:gd name="connsiteY0" fmla="*/ 95679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193021 w 2025463"/>
              <a:gd name="connsiteY7" fmla="*/ 2013556 h 2274435"/>
              <a:gd name="connsiteX8" fmla="*/ 1570776 w 2025463"/>
              <a:gd name="connsiteY8" fmla="*/ 95679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193021 w 2025463"/>
              <a:gd name="connsiteY7" fmla="*/ 2013556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274435"/>
              <a:gd name="connsiteX1" fmla="*/ 0 w 2025463"/>
              <a:gd name="connsiteY1" fmla="*/ 23119 h 2274435"/>
              <a:gd name="connsiteX2" fmla="*/ 1702856 w 2025463"/>
              <a:gd name="connsiteY2" fmla="*/ 524993 h 2274435"/>
              <a:gd name="connsiteX3" fmla="*/ 1926376 w 2025463"/>
              <a:gd name="connsiteY3" fmla="*/ 613894 h 2274435"/>
              <a:gd name="connsiteX4" fmla="*/ 2025436 w 2025463"/>
              <a:gd name="connsiteY4" fmla="*/ 1325094 h 2274435"/>
              <a:gd name="connsiteX5" fmla="*/ 1611085 w 2025463"/>
              <a:gd name="connsiteY5" fmla="*/ 2194077 h 2274435"/>
              <a:gd name="connsiteX6" fmla="*/ 1216273 w 2025463"/>
              <a:gd name="connsiteY6" fmla="*/ 2257053 h 2274435"/>
              <a:gd name="connsiteX7" fmla="*/ 1040621 w 2025463"/>
              <a:gd name="connsiteY7" fmla="*/ 684628 h 2274435"/>
              <a:gd name="connsiteX8" fmla="*/ 680760 w 2025463"/>
              <a:gd name="connsiteY8" fmla="*/ 377673 h 2274435"/>
              <a:gd name="connsiteX0" fmla="*/ 680760 w 2025463"/>
              <a:gd name="connsiteY0" fmla="*/ 377673 h 2196298"/>
              <a:gd name="connsiteX1" fmla="*/ 0 w 2025463"/>
              <a:gd name="connsiteY1" fmla="*/ 23119 h 2196298"/>
              <a:gd name="connsiteX2" fmla="*/ 1702856 w 2025463"/>
              <a:gd name="connsiteY2" fmla="*/ 524993 h 2196298"/>
              <a:gd name="connsiteX3" fmla="*/ 1926376 w 2025463"/>
              <a:gd name="connsiteY3" fmla="*/ 613894 h 2196298"/>
              <a:gd name="connsiteX4" fmla="*/ 2025436 w 2025463"/>
              <a:gd name="connsiteY4" fmla="*/ 1325094 h 2196298"/>
              <a:gd name="connsiteX5" fmla="*/ 1611085 w 2025463"/>
              <a:gd name="connsiteY5" fmla="*/ 2194077 h 2196298"/>
              <a:gd name="connsiteX6" fmla="*/ 1332097 w 2025463"/>
              <a:gd name="connsiteY6" fmla="*/ 1117101 h 2196298"/>
              <a:gd name="connsiteX7" fmla="*/ 1040621 w 2025463"/>
              <a:gd name="connsiteY7" fmla="*/ 684628 h 2196298"/>
              <a:gd name="connsiteX8" fmla="*/ 680760 w 2025463"/>
              <a:gd name="connsiteY8" fmla="*/ 377673 h 2196298"/>
              <a:gd name="connsiteX0" fmla="*/ 680760 w 2025463"/>
              <a:gd name="connsiteY0" fmla="*/ 377673 h 2196298"/>
              <a:gd name="connsiteX1" fmla="*/ 0 w 2025463"/>
              <a:gd name="connsiteY1" fmla="*/ 23119 h 2196298"/>
              <a:gd name="connsiteX2" fmla="*/ 1702856 w 2025463"/>
              <a:gd name="connsiteY2" fmla="*/ 524993 h 2196298"/>
              <a:gd name="connsiteX3" fmla="*/ 1926376 w 2025463"/>
              <a:gd name="connsiteY3" fmla="*/ 613894 h 2196298"/>
              <a:gd name="connsiteX4" fmla="*/ 2025436 w 2025463"/>
              <a:gd name="connsiteY4" fmla="*/ 1325094 h 2196298"/>
              <a:gd name="connsiteX5" fmla="*/ 1611085 w 2025463"/>
              <a:gd name="connsiteY5" fmla="*/ 2194077 h 2196298"/>
              <a:gd name="connsiteX6" fmla="*/ 1332097 w 2025463"/>
              <a:gd name="connsiteY6" fmla="*/ 1117101 h 2196298"/>
              <a:gd name="connsiteX7" fmla="*/ 1040621 w 2025463"/>
              <a:gd name="connsiteY7" fmla="*/ 684628 h 2196298"/>
              <a:gd name="connsiteX8" fmla="*/ 680760 w 2025463"/>
              <a:gd name="connsiteY8" fmla="*/ 377673 h 2196298"/>
              <a:gd name="connsiteX0" fmla="*/ 680760 w 2030308"/>
              <a:gd name="connsiteY0" fmla="*/ 377673 h 2196298"/>
              <a:gd name="connsiteX1" fmla="*/ 0 w 2030308"/>
              <a:gd name="connsiteY1" fmla="*/ 23119 h 2196298"/>
              <a:gd name="connsiteX2" fmla="*/ 1702856 w 2030308"/>
              <a:gd name="connsiteY2" fmla="*/ 524993 h 2196298"/>
              <a:gd name="connsiteX3" fmla="*/ 2025436 w 2030308"/>
              <a:gd name="connsiteY3" fmla="*/ 1325094 h 2196298"/>
              <a:gd name="connsiteX4" fmla="*/ 1611085 w 2030308"/>
              <a:gd name="connsiteY4" fmla="*/ 2194077 h 2196298"/>
              <a:gd name="connsiteX5" fmla="*/ 1332097 w 2030308"/>
              <a:gd name="connsiteY5" fmla="*/ 1117101 h 2196298"/>
              <a:gd name="connsiteX6" fmla="*/ 1040621 w 2030308"/>
              <a:gd name="connsiteY6" fmla="*/ 684628 h 2196298"/>
              <a:gd name="connsiteX7" fmla="*/ 680760 w 2030308"/>
              <a:gd name="connsiteY7" fmla="*/ 377673 h 2196298"/>
              <a:gd name="connsiteX0" fmla="*/ 680760 w 2025742"/>
              <a:gd name="connsiteY0" fmla="*/ 383981 h 2202606"/>
              <a:gd name="connsiteX1" fmla="*/ 0 w 2025742"/>
              <a:gd name="connsiteY1" fmla="*/ 29427 h 2202606"/>
              <a:gd name="connsiteX2" fmla="*/ 1142024 w 2025742"/>
              <a:gd name="connsiteY2" fmla="*/ 391093 h 2202606"/>
              <a:gd name="connsiteX3" fmla="*/ 2025436 w 2025742"/>
              <a:gd name="connsiteY3" fmla="*/ 1331402 h 2202606"/>
              <a:gd name="connsiteX4" fmla="*/ 1611085 w 2025742"/>
              <a:gd name="connsiteY4" fmla="*/ 2200385 h 2202606"/>
              <a:gd name="connsiteX5" fmla="*/ 1332097 w 2025742"/>
              <a:gd name="connsiteY5" fmla="*/ 1123409 h 2202606"/>
              <a:gd name="connsiteX6" fmla="*/ 1040621 w 2025742"/>
              <a:gd name="connsiteY6" fmla="*/ 690936 h 2202606"/>
              <a:gd name="connsiteX7" fmla="*/ 680760 w 2025742"/>
              <a:gd name="connsiteY7" fmla="*/ 383981 h 2202606"/>
              <a:gd name="connsiteX0" fmla="*/ 680760 w 1798416"/>
              <a:gd name="connsiteY0" fmla="*/ 383981 h 2202606"/>
              <a:gd name="connsiteX1" fmla="*/ 0 w 1798416"/>
              <a:gd name="connsiteY1" fmla="*/ 29427 h 2202606"/>
              <a:gd name="connsiteX2" fmla="*/ 1142024 w 1798416"/>
              <a:gd name="connsiteY2" fmla="*/ 391093 h 2202606"/>
              <a:gd name="connsiteX3" fmla="*/ 1787692 w 1798416"/>
              <a:gd name="connsiteY3" fmla="*/ 1404554 h 2202606"/>
              <a:gd name="connsiteX4" fmla="*/ 1611085 w 1798416"/>
              <a:gd name="connsiteY4" fmla="*/ 2200385 h 2202606"/>
              <a:gd name="connsiteX5" fmla="*/ 1332097 w 1798416"/>
              <a:gd name="connsiteY5" fmla="*/ 1123409 h 2202606"/>
              <a:gd name="connsiteX6" fmla="*/ 1040621 w 1798416"/>
              <a:gd name="connsiteY6" fmla="*/ 690936 h 2202606"/>
              <a:gd name="connsiteX7" fmla="*/ 680760 w 1798416"/>
              <a:gd name="connsiteY7" fmla="*/ 383981 h 2202606"/>
              <a:gd name="connsiteX0" fmla="*/ 680760 w 1882375"/>
              <a:gd name="connsiteY0" fmla="*/ 383981 h 3474964"/>
              <a:gd name="connsiteX1" fmla="*/ 0 w 1882375"/>
              <a:gd name="connsiteY1" fmla="*/ 29427 h 3474964"/>
              <a:gd name="connsiteX2" fmla="*/ 1142024 w 1882375"/>
              <a:gd name="connsiteY2" fmla="*/ 391093 h 3474964"/>
              <a:gd name="connsiteX3" fmla="*/ 1787692 w 1882375"/>
              <a:gd name="connsiteY3" fmla="*/ 1404554 h 3474964"/>
              <a:gd name="connsiteX4" fmla="*/ 1866790 w 1882375"/>
              <a:gd name="connsiteY4" fmla="*/ 3465127 h 3474964"/>
              <a:gd name="connsiteX5" fmla="*/ 1611085 w 1882375"/>
              <a:gd name="connsiteY5" fmla="*/ 2200385 h 3474964"/>
              <a:gd name="connsiteX6" fmla="*/ 1332097 w 1882375"/>
              <a:gd name="connsiteY6" fmla="*/ 1123409 h 3474964"/>
              <a:gd name="connsiteX7" fmla="*/ 1040621 w 1882375"/>
              <a:gd name="connsiteY7" fmla="*/ 690936 h 3474964"/>
              <a:gd name="connsiteX8" fmla="*/ 680760 w 1882375"/>
              <a:gd name="connsiteY8" fmla="*/ 383981 h 3474964"/>
              <a:gd name="connsiteX0" fmla="*/ 680760 w 1796806"/>
              <a:gd name="connsiteY0" fmla="*/ 383981 h 3808279"/>
              <a:gd name="connsiteX1" fmla="*/ 0 w 1796806"/>
              <a:gd name="connsiteY1" fmla="*/ 29427 h 3808279"/>
              <a:gd name="connsiteX2" fmla="*/ 1142024 w 1796806"/>
              <a:gd name="connsiteY2" fmla="*/ 391093 h 3808279"/>
              <a:gd name="connsiteX3" fmla="*/ 1787692 w 1796806"/>
              <a:gd name="connsiteY3" fmla="*/ 1404554 h 3808279"/>
              <a:gd name="connsiteX4" fmla="*/ 1049926 w 1796806"/>
              <a:gd name="connsiteY4" fmla="*/ 3800407 h 3808279"/>
              <a:gd name="connsiteX5" fmla="*/ 1611085 w 1796806"/>
              <a:gd name="connsiteY5" fmla="*/ 2200385 h 3808279"/>
              <a:gd name="connsiteX6" fmla="*/ 1332097 w 1796806"/>
              <a:gd name="connsiteY6" fmla="*/ 1123409 h 3808279"/>
              <a:gd name="connsiteX7" fmla="*/ 1040621 w 1796806"/>
              <a:gd name="connsiteY7" fmla="*/ 690936 h 3808279"/>
              <a:gd name="connsiteX8" fmla="*/ 680760 w 1796806"/>
              <a:gd name="connsiteY8" fmla="*/ 383981 h 3808279"/>
              <a:gd name="connsiteX0" fmla="*/ 680760 w 1796806"/>
              <a:gd name="connsiteY0" fmla="*/ 383981 h 3808638"/>
              <a:gd name="connsiteX1" fmla="*/ 0 w 1796806"/>
              <a:gd name="connsiteY1" fmla="*/ 29427 h 3808638"/>
              <a:gd name="connsiteX2" fmla="*/ 1142024 w 1796806"/>
              <a:gd name="connsiteY2" fmla="*/ 391093 h 3808638"/>
              <a:gd name="connsiteX3" fmla="*/ 1787692 w 1796806"/>
              <a:gd name="connsiteY3" fmla="*/ 1404554 h 3808638"/>
              <a:gd name="connsiteX4" fmla="*/ 1049926 w 1796806"/>
              <a:gd name="connsiteY4" fmla="*/ 3800407 h 3808638"/>
              <a:gd name="connsiteX5" fmla="*/ 1324573 w 1796806"/>
              <a:gd name="connsiteY5" fmla="*/ 2273537 h 3808638"/>
              <a:gd name="connsiteX6" fmla="*/ 1332097 w 1796806"/>
              <a:gd name="connsiteY6" fmla="*/ 1123409 h 3808638"/>
              <a:gd name="connsiteX7" fmla="*/ 1040621 w 1796806"/>
              <a:gd name="connsiteY7" fmla="*/ 690936 h 3808638"/>
              <a:gd name="connsiteX8" fmla="*/ 680760 w 1796806"/>
              <a:gd name="connsiteY8" fmla="*/ 383981 h 3808638"/>
              <a:gd name="connsiteX0" fmla="*/ 680760 w 1941923"/>
              <a:gd name="connsiteY0" fmla="*/ 383981 h 3800639"/>
              <a:gd name="connsiteX1" fmla="*/ 0 w 1941923"/>
              <a:gd name="connsiteY1" fmla="*/ 29427 h 3800639"/>
              <a:gd name="connsiteX2" fmla="*/ 1142024 w 1941923"/>
              <a:gd name="connsiteY2" fmla="*/ 391093 h 3800639"/>
              <a:gd name="connsiteX3" fmla="*/ 1787692 w 1941923"/>
              <a:gd name="connsiteY3" fmla="*/ 1404554 h 3800639"/>
              <a:gd name="connsiteX4" fmla="*/ 1897270 w 1941923"/>
              <a:gd name="connsiteY4" fmla="*/ 2526342 h 3800639"/>
              <a:gd name="connsiteX5" fmla="*/ 1049926 w 1941923"/>
              <a:gd name="connsiteY5" fmla="*/ 3800407 h 3800639"/>
              <a:gd name="connsiteX6" fmla="*/ 1324573 w 1941923"/>
              <a:gd name="connsiteY6" fmla="*/ 2273537 h 3800639"/>
              <a:gd name="connsiteX7" fmla="*/ 1332097 w 1941923"/>
              <a:gd name="connsiteY7" fmla="*/ 1123409 h 3800639"/>
              <a:gd name="connsiteX8" fmla="*/ 1040621 w 1941923"/>
              <a:gd name="connsiteY8" fmla="*/ 690936 h 3800639"/>
              <a:gd name="connsiteX9" fmla="*/ 680760 w 1941923"/>
              <a:gd name="connsiteY9" fmla="*/ 383981 h 3800639"/>
              <a:gd name="connsiteX0" fmla="*/ 680760 w 1950287"/>
              <a:gd name="connsiteY0" fmla="*/ 383981 h 3800639"/>
              <a:gd name="connsiteX1" fmla="*/ 0 w 1950287"/>
              <a:gd name="connsiteY1" fmla="*/ 29427 h 3800639"/>
              <a:gd name="connsiteX2" fmla="*/ 1142024 w 1950287"/>
              <a:gd name="connsiteY2" fmla="*/ 391093 h 3800639"/>
              <a:gd name="connsiteX3" fmla="*/ 1787692 w 1950287"/>
              <a:gd name="connsiteY3" fmla="*/ 1404554 h 3800639"/>
              <a:gd name="connsiteX4" fmla="*/ 1897270 w 1950287"/>
              <a:gd name="connsiteY4" fmla="*/ 2526342 h 3800639"/>
              <a:gd name="connsiteX5" fmla="*/ 1049926 w 1950287"/>
              <a:gd name="connsiteY5" fmla="*/ 3800407 h 3800639"/>
              <a:gd name="connsiteX6" fmla="*/ 1324573 w 1950287"/>
              <a:gd name="connsiteY6" fmla="*/ 2273537 h 3800639"/>
              <a:gd name="connsiteX7" fmla="*/ 1332097 w 1950287"/>
              <a:gd name="connsiteY7" fmla="*/ 1123409 h 3800639"/>
              <a:gd name="connsiteX8" fmla="*/ 1040621 w 1950287"/>
              <a:gd name="connsiteY8" fmla="*/ 690936 h 3800639"/>
              <a:gd name="connsiteX9" fmla="*/ 680760 w 1950287"/>
              <a:gd name="connsiteY9" fmla="*/ 383981 h 3800639"/>
              <a:gd name="connsiteX0" fmla="*/ 680760 w 1971964"/>
              <a:gd name="connsiteY0" fmla="*/ 383981 h 3800639"/>
              <a:gd name="connsiteX1" fmla="*/ 0 w 1971964"/>
              <a:gd name="connsiteY1" fmla="*/ 29427 h 3800639"/>
              <a:gd name="connsiteX2" fmla="*/ 1142024 w 1971964"/>
              <a:gd name="connsiteY2" fmla="*/ 391093 h 3800639"/>
              <a:gd name="connsiteX3" fmla="*/ 1860844 w 1971964"/>
              <a:gd name="connsiteY3" fmla="*/ 1361882 h 3800639"/>
              <a:gd name="connsiteX4" fmla="*/ 1897270 w 1971964"/>
              <a:gd name="connsiteY4" fmla="*/ 2526342 h 3800639"/>
              <a:gd name="connsiteX5" fmla="*/ 1049926 w 1971964"/>
              <a:gd name="connsiteY5" fmla="*/ 3800407 h 3800639"/>
              <a:gd name="connsiteX6" fmla="*/ 1324573 w 1971964"/>
              <a:gd name="connsiteY6" fmla="*/ 2273537 h 3800639"/>
              <a:gd name="connsiteX7" fmla="*/ 1332097 w 1971964"/>
              <a:gd name="connsiteY7" fmla="*/ 1123409 h 3800639"/>
              <a:gd name="connsiteX8" fmla="*/ 1040621 w 1971964"/>
              <a:gd name="connsiteY8" fmla="*/ 690936 h 3800639"/>
              <a:gd name="connsiteX9" fmla="*/ 680760 w 1971964"/>
              <a:gd name="connsiteY9" fmla="*/ 383981 h 3800639"/>
              <a:gd name="connsiteX0" fmla="*/ 680760 w 1971964"/>
              <a:gd name="connsiteY0" fmla="*/ 383981 h 3800639"/>
              <a:gd name="connsiteX1" fmla="*/ 0 w 1971964"/>
              <a:gd name="connsiteY1" fmla="*/ 29427 h 3800639"/>
              <a:gd name="connsiteX2" fmla="*/ 1142024 w 1971964"/>
              <a:gd name="connsiteY2" fmla="*/ 391093 h 3800639"/>
              <a:gd name="connsiteX3" fmla="*/ 1860844 w 1971964"/>
              <a:gd name="connsiteY3" fmla="*/ 1361882 h 3800639"/>
              <a:gd name="connsiteX4" fmla="*/ 1897270 w 1971964"/>
              <a:gd name="connsiteY4" fmla="*/ 2526342 h 3800639"/>
              <a:gd name="connsiteX5" fmla="*/ 1049926 w 1971964"/>
              <a:gd name="connsiteY5" fmla="*/ 3800407 h 3800639"/>
              <a:gd name="connsiteX6" fmla="*/ 1324573 w 1971964"/>
              <a:gd name="connsiteY6" fmla="*/ 2273537 h 3800639"/>
              <a:gd name="connsiteX7" fmla="*/ 1332097 w 1971964"/>
              <a:gd name="connsiteY7" fmla="*/ 1123409 h 3800639"/>
              <a:gd name="connsiteX8" fmla="*/ 1040621 w 1971964"/>
              <a:gd name="connsiteY8" fmla="*/ 690936 h 3800639"/>
              <a:gd name="connsiteX9" fmla="*/ 680760 w 1971964"/>
              <a:gd name="connsiteY9" fmla="*/ 383981 h 3800639"/>
              <a:gd name="connsiteX0" fmla="*/ 680760 w 1961450"/>
              <a:gd name="connsiteY0" fmla="*/ 383981 h 3800639"/>
              <a:gd name="connsiteX1" fmla="*/ 0 w 1961450"/>
              <a:gd name="connsiteY1" fmla="*/ 29427 h 3800639"/>
              <a:gd name="connsiteX2" fmla="*/ 1142024 w 1961450"/>
              <a:gd name="connsiteY2" fmla="*/ 391093 h 3800639"/>
              <a:gd name="connsiteX3" fmla="*/ 1860844 w 1961450"/>
              <a:gd name="connsiteY3" fmla="*/ 1361882 h 3800639"/>
              <a:gd name="connsiteX4" fmla="*/ 1897270 w 1961450"/>
              <a:gd name="connsiteY4" fmla="*/ 2526342 h 3800639"/>
              <a:gd name="connsiteX5" fmla="*/ 1049926 w 1961450"/>
              <a:gd name="connsiteY5" fmla="*/ 3800407 h 3800639"/>
              <a:gd name="connsiteX6" fmla="*/ 1324573 w 1961450"/>
              <a:gd name="connsiteY6" fmla="*/ 2273537 h 3800639"/>
              <a:gd name="connsiteX7" fmla="*/ 1332097 w 1961450"/>
              <a:gd name="connsiteY7" fmla="*/ 1123409 h 3800639"/>
              <a:gd name="connsiteX8" fmla="*/ 1040621 w 1961450"/>
              <a:gd name="connsiteY8" fmla="*/ 690936 h 3800639"/>
              <a:gd name="connsiteX9" fmla="*/ 680760 w 1961450"/>
              <a:gd name="connsiteY9" fmla="*/ 383981 h 3800639"/>
              <a:gd name="connsiteX0" fmla="*/ 680760 w 1928562"/>
              <a:gd name="connsiteY0" fmla="*/ 383981 h 3800746"/>
              <a:gd name="connsiteX1" fmla="*/ 0 w 1928562"/>
              <a:gd name="connsiteY1" fmla="*/ 29427 h 3800746"/>
              <a:gd name="connsiteX2" fmla="*/ 1142024 w 1928562"/>
              <a:gd name="connsiteY2" fmla="*/ 391093 h 3800746"/>
              <a:gd name="connsiteX3" fmla="*/ 1860844 w 1928562"/>
              <a:gd name="connsiteY3" fmla="*/ 1361882 h 3800746"/>
              <a:gd name="connsiteX4" fmla="*/ 1842406 w 1928562"/>
              <a:gd name="connsiteY4" fmla="*/ 2812854 h 3800746"/>
              <a:gd name="connsiteX5" fmla="*/ 1049926 w 1928562"/>
              <a:gd name="connsiteY5" fmla="*/ 3800407 h 3800746"/>
              <a:gd name="connsiteX6" fmla="*/ 1324573 w 1928562"/>
              <a:gd name="connsiteY6" fmla="*/ 2273537 h 3800746"/>
              <a:gd name="connsiteX7" fmla="*/ 1332097 w 1928562"/>
              <a:gd name="connsiteY7" fmla="*/ 1123409 h 3800746"/>
              <a:gd name="connsiteX8" fmla="*/ 1040621 w 1928562"/>
              <a:gd name="connsiteY8" fmla="*/ 690936 h 3800746"/>
              <a:gd name="connsiteX9" fmla="*/ 680760 w 1928562"/>
              <a:gd name="connsiteY9" fmla="*/ 383981 h 3800746"/>
              <a:gd name="connsiteX0" fmla="*/ 680760 w 1928562"/>
              <a:gd name="connsiteY0" fmla="*/ 383981 h 3876575"/>
              <a:gd name="connsiteX1" fmla="*/ 0 w 1928562"/>
              <a:gd name="connsiteY1" fmla="*/ 29427 h 3876575"/>
              <a:gd name="connsiteX2" fmla="*/ 1142024 w 1928562"/>
              <a:gd name="connsiteY2" fmla="*/ 391093 h 3876575"/>
              <a:gd name="connsiteX3" fmla="*/ 1860844 w 1928562"/>
              <a:gd name="connsiteY3" fmla="*/ 1361882 h 3876575"/>
              <a:gd name="connsiteX4" fmla="*/ 1842406 w 1928562"/>
              <a:gd name="connsiteY4" fmla="*/ 2812854 h 3876575"/>
              <a:gd name="connsiteX5" fmla="*/ 1403493 w 1928562"/>
              <a:gd name="connsiteY5" fmla="*/ 3605334 h 3876575"/>
              <a:gd name="connsiteX6" fmla="*/ 1049926 w 1928562"/>
              <a:gd name="connsiteY6" fmla="*/ 3800407 h 3876575"/>
              <a:gd name="connsiteX7" fmla="*/ 1324573 w 1928562"/>
              <a:gd name="connsiteY7" fmla="*/ 2273537 h 3876575"/>
              <a:gd name="connsiteX8" fmla="*/ 1332097 w 1928562"/>
              <a:gd name="connsiteY8" fmla="*/ 1123409 h 3876575"/>
              <a:gd name="connsiteX9" fmla="*/ 1040621 w 1928562"/>
              <a:gd name="connsiteY9" fmla="*/ 690936 h 3876575"/>
              <a:gd name="connsiteX10" fmla="*/ 680760 w 1928562"/>
              <a:gd name="connsiteY10" fmla="*/ 383981 h 3876575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324573 w 1928562"/>
              <a:gd name="connsiteY7" fmla="*/ 2273537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324573 w 1928562"/>
              <a:gd name="connsiteY7" fmla="*/ 2273537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680760 w 1928562"/>
              <a:gd name="connsiteY0" fmla="*/ 383981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680760 w 1928562"/>
              <a:gd name="connsiteY10" fmla="*/ 383981 h 3871628"/>
              <a:gd name="connsiteX0" fmla="*/ 113601 w 1928562"/>
              <a:gd name="connsiteY0" fmla="*/ 1877115 h 3871628"/>
              <a:gd name="connsiteX1" fmla="*/ 0 w 1928562"/>
              <a:gd name="connsiteY1" fmla="*/ 29427 h 3871628"/>
              <a:gd name="connsiteX2" fmla="*/ 1142024 w 1928562"/>
              <a:gd name="connsiteY2" fmla="*/ 391093 h 3871628"/>
              <a:gd name="connsiteX3" fmla="*/ 1860844 w 1928562"/>
              <a:gd name="connsiteY3" fmla="*/ 1361882 h 3871628"/>
              <a:gd name="connsiteX4" fmla="*/ 1842406 w 1928562"/>
              <a:gd name="connsiteY4" fmla="*/ 2812854 h 3871628"/>
              <a:gd name="connsiteX5" fmla="*/ 1403493 w 1928562"/>
              <a:gd name="connsiteY5" fmla="*/ 3605334 h 3871628"/>
              <a:gd name="connsiteX6" fmla="*/ 982870 w 1928562"/>
              <a:gd name="connsiteY6" fmla="*/ 3794311 h 3871628"/>
              <a:gd name="connsiteX7" fmla="*/ 1537933 w 1928562"/>
              <a:gd name="connsiteY7" fmla="*/ 2267441 h 3871628"/>
              <a:gd name="connsiteX8" fmla="*/ 1332097 w 1928562"/>
              <a:gd name="connsiteY8" fmla="*/ 1123409 h 3871628"/>
              <a:gd name="connsiteX9" fmla="*/ 1040621 w 1928562"/>
              <a:gd name="connsiteY9" fmla="*/ 690936 h 3871628"/>
              <a:gd name="connsiteX10" fmla="*/ 113601 w 1928562"/>
              <a:gd name="connsiteY10" fmla="*/ 1877115 h 3871628"/>
              <a:gd name="connsiteX0" fmla="*/ 0 w 1814961"/>
              <a:gd name="connsiteY0" fmla="*/ 1492347 h 3486860"/>
              <a:gd name="connsiteX1" fmla="*/ 291513 w 1814961"/>
              <a:gd name="connsiteY1" fmla="*/ 1056770 h 3486860"/>
              <a:gd name="connsiteX2" fmla="*/ 1028423 w 1814961"/>
              <a:gd name="connsiteY2" fmla="*/ 6325 h 3486860"/>
              <a:gd name="connsiteX3" fmla="*/ 1747243 w 1814961"/>
              <a:gd name="connsiteY3" fmla="*/ 977114 h 3486860"/>
              <a:gd name="connsiteX4" fmla="*/ 1728805 w 1814961"/>
              <a:gd name="connsiteY4" fmla="*/ 2428086 h 3486860"/>
              <a:gd name="connsiteX5" fmla="*/ 1289892 w 1814961"/>
              <a:gd name="connsiteY5" fmla="*/ 3220566 h 3486860"/>
              <a:gd name="connsiteX6" fmla="*/ 869269 w 1814961"/>
              <a:gd name="connsiteY6" fmla="*/ 3409543 h 3486860"/>
              <a:gd name="connsiteX7" fmla="*/ 1424332 w 1814961"/>
              <a:gd name="connsiteY7" fmla="*/ 1882673 h 3486860"/>
              <a:gd name="connsiteX8" fmla="*/ 1218496 w 1814961"/>
              <a:gd name="connsiteY8" fmla="*/ 738641 h 3486860"/>
              <a:gd name="connsiteX9" fmla="*/ 927020 w 1814961"/>
              <a:gd name="connsiteY9" fmla="*/ 306168 h 3486860"/>
              <a:gd name="connsiteX10" fmla="*/ 0 w 1814961"/>
              <a:gd name="connsiteY10" fmla="*/ 1492347 h 3486860"/>
              <a:gd name="connsiteX0" fmla="*/ 0 w 1814961"/>
              <a:gd name="connsiteY0" fmla="*/ 1492347 h 3486860"/>
              <a:gd name="connsiteX1" fmla="*/ 291513 w 1814961"/>
              <a:gd name="connsiteY1" fmla="*/ 1056770 h 3486860"/>
              <a:gd name="connsiteX2" fmla="*/ 1028423 w 1814961"/>
              <a:gd name="connsiteY2" fmla="*/ 6325 h 3486860"/>
              <a:gd name="connsiteX3" fmla="*/ 1747243 w 1814961"/>
              <a:gd name="connsiteY3" fmla="*/ 977114 h 3486860"/>
              <a:gd name="connsiteX4" fmla="*/ 1728805 w 1814961"/>
              <a:gd name="connsiteY4" fmla="*/ 2428086 h 3486860"/>
              <a:gd name="connsiteX5" fmla="*/ 1289892 w 1814961"/>
              <a:gd name="connsiteY5" fmla="*/ 3220566 h 3486860"/>
              <a:gd name="connsiteX6" fmla="*/ 869269 w 1814961"/>
              <a:gd name="connsiteY6" fmla="*/ 3409543 h 3486860"/>
              <a:gd name="connsiteX7" fmla="*/ 1424332 w 1814961"/>
              <a:gd name="connsiteY7" fmla="*/ 1882673 h 3486860"/>
              <a:gd name="connsiteX8" fmla="*/ 1218496 w 1814961"/>
              <a:gd name="connsiteY8" fmla="*/ 738641 h 3486860"/>
              <a:gd name="connsiteX9" fmla="*/ 255688 w 1814961"/>
              <a:gd name="connsiteY9" fmla="*/ 1834026 h 3486860"/>
              <a:gd name="connsiteX10" fmla="*/ 0 w 1814961"/>
              <a:gd name="connsiteY10" fmla="*/ 1492347 h 3486860"/>
              <a:gd name="connsiteX0" fmla="*/ 0 w 1814961"/>
              <a:gd name="connsiteY0" fmla="*/ 1492347 h 3582275"/>
              <a:gd name="connsiteX1" fmla="*/ 291513 w 1814961"/>
              <a:gd name="connsiteY1" fmla="*/ 1056770 h 3582275"/>
              <a:gd name="connsiteX2" fmla="*/ 1028423 w 1814961"/>
              <a:gd name="connsiteY2" fmla="*/ 6325 h 3582275"/>
              <a:gd name="connsiteX3" fmla="*/ 1747243 w 1814961"/>
              <a:gd name="connsiteY3" fmla="*/ 977114 h 3582275"/>
              <a:gd name="connsiteX4" fmla="*/ 1728805 w 1814961"/>
              <a:gd name="connsiteY4" fmla="*/ 2428086 h 3582275"/>
              <a:gd name="connsiteX5" fmla="*/ 1289892 w 1814961"/>
              <a:gd name="connsiteY5" fmla="*/ 3220566 h 3582275"/>
              <a:gd name="connsiteX6" fmla="*/ 869269 w 1814961"/>
              <a:gd name="connsiteY6" fmla="*/ 3409543 h 3582275"/>
              <a:gd name="connsiteX7" fmla="*/ 1218496 w 1814961"/>
              <a:gd name="connsiteY7" fmla="*/ 738641 h 3582275"/>
              <a:gd name="connsiteX8" fmla="*/ 255688 w 1814961"/>
              <a:gd name="connsiteY8" fmla="*/ 1834026 h 3582275"/>
              <a:gd name="connsiteX9" fmla="*/ 0 w 1814961"/>
              <a:gd name="connsiteY9" fmla="*/ 1492347 h 3582275"/>
              <a:gd name="connsiteX0" fmla="*/ 0 w 1814961"/>
              <a:gd name="connsiteY0" fmla="*/ 1492347 h 3465217"/>
              <a:gd name="connsiteX1" fmla="*/ 291513 w 1814961"/>
              <a:gd name="connsiteY1" fmla="*/ 1056770 h 3465217"/>
              <a:gd name="connsiteX2" fmla="*/ 1028423 w 1814961"/>
              <a:gd name="connsiteY2" fmla="*/ 6325 h 3465217"/>
              <a:gd name="connsiteX3" fmla="*/ 1747243 w 1814961"/>
              <a:gd name="connsiteY3" fmla="*/ 977114 h 3465217"/>
              <a:gd name="connsiteX4" fmla="*/ 1728805 w 1814961"/>
              <a:gd name="connsiteY4" fmla="*/ 2428086 h 3465217"/>
              <a:gd name="connsiteX5" fmla="*/ 869269 w 1814961"/>
              <a:gd name="connsiteY5" fmla="*/ 3409543 h 3465217"/>
              <a:gd name="connsiteX6" fmla="*/ 1218496 w 1814961"/>
              <a:gd name="connsiteY6" fmla="*/ 738641 h 3465217"/>
              <a:gd name="connsiteX7" fmla="*/ 255688 w 1814961"/>
              <a:gd name="connsiteY7" fmla="*/ 1834026 h 3465217"/>
              <a:gd name="connsiteX8" fmla="*/ 0 w 1814961"/>
              <a:gd name="connsiteY8" fmla="*/ 1492347 h 3465217"/>
              <a:gd name="connsiteX0" fmla="*/ 0 w 1814961"/>
              <a:gd name="connsiteY0" fmla="*/ 1492347 h 2428086"/>
              <a:gd name="connsiteX1" fmla="*/ 291513 w 1814961"/>
              <a:gd name="connsiteY1" fmla="*/ 1056770 h 2428086"/>
              <a:gd name="connsiteX2" fmla="*/ 1028423 w 1814961"/>
              <a:gd name="connsiteY2" fmla="*/ 6325 h 2428086"/>
              <a:gd name="connsiteX3" fmla="*/ 1747243 w 1814961"/>
              <a:gd name="connsiteY3" fmla="*/ 977114 h 2428086"/>
              <a:gd name="connsiteX4" fmla="*/ 1728805 w 1814961"/>
              <a:gd name="connsiteY4" fmla="*/ 2428086 h 2428086"/>
              <a:gd name="connsiteX5" fmla="*/ 1218496 w 1814961"/>
              <a:gd name="connsiteY5" fmla="*/ 738641 h 2428086"/>
              <a:gd name="connsiteX6" fmla="*/ 255688 w 1814961"/>
              <a:gd name="connsiteY6" fmla="*/ 1834026 h 2428086"/>
              <a:gd name="connsiteX7" fmla="*/ 0 w 1814961"/>
              <a:gd name="connsiteY7" fmla="*/ 1492347 h 2428086"/>
              <a:gd name="connsiteX0" fmla="*/ 0 w 1749475"/>
              <a:gd name="connsiteY0" fmla="*/ 1492347 h 1844161"/>
              <a:gd name="connsiteX1" fmla="*/ 291513 w 1749475"/>
              <a:gd name="connsiteY1" fmla="*/ 1056770 h 1844161"/>
              <a:gd name="connsiteX2" fmla="*/ 1028423 w 1749475"/>
              <a:gd name="connsiteY2" fmla="*/ 6325 h 1844161"/>
              <a:gd name="connsiteX3" fmla="*/ 1747243 w 1749475"/>
              <a:gd name="connsiteY3" fmla="*/ 977114 h 1844161"/>
              <a:gd name="connsiteX4" fmla="*/ 1218496 w 1749475"/>
              <a:gd name="connsiteY4" fmla="*/ 738641 h 1844161"/>
              <a:gd name="connsiteX5" fmla="*/ 255688 w 1749475"/>
              <a:gd name="connsiteY5" fmla="*/ 1834026 h 1844161"/>
              <a:gd name="connsiteX6" fmla="*/ 0 w 1749475"/>
              <a:gd name="connsiteY6" fmla="*/ 1492347 h 1844161"/>
              <a:gd name="connsiteX0" fmla="*/ 0 w 1264860"/>
              <a:gd name="connsiteY0" fmla="*/ 1492347 h 1844161"/>
              <a:gd name="connsiteX1" fmla="*/ 291513 w 1264860"/>
              <a:gd name="connsiteY1" fmla="*/ 1056770 h 1844161"/>
              <a:gd name="connsiteX2" fmla="*/ 1028423 w 1264860"/>
              <a:gd name="connsiteY2" fmla="*/ 6325 h 1844161"/>
              <a:gd name="connsiteX3" fmla="*/ 1218496 w 1264860"/>
              <a:gd name="connsiteY3" fmla="*/ 738641 h 1844161"/>
              <a:gd name="connsiteX4" fmla="*/ 255688 w 1264860"/>
              <a:gd name="connsiteY4" fmla="*/ 1834026 h 1844161"/>
              <a:gd name="connsiteX5" fmla="*/ 0 w 1264860"/>
              <a:gd name="connsiteY5" fmla="*/ 1492347 h 1844161"/>
              <a:gd name="connsiteX0" fmla="*/ 0 w 1087489"/>
              <a:gd name="connsiteY0" fmla="*/ 1492347 h 2023431"/>
              <a:gd name="connsiteX1" fmla="*/ 291513 w 1087489"/>
              <a:gd name="connsiteY1" fmla="*/ 1056770 h 2023431"/>
              <a:gd name="connsiteX2" fmla="*/ 1028423 w 1087489"/>
              <a:gd name="connsiteY2" fmla="*/ 6325 h 2023431"/>
              <a:gd name="connsiteX3" fmla="*/ 871255 w 1087489"/>
              <a:gd name="connsiteY3" fmla="*/ 2023431 h 2023431"/>
              <a:gd name="connsiteX4" fmla="*/ 255688 w 1087489"/>
              <a:gd name="connsiteY4" fmla="*/ 1834026 h 2023431"/>
              <a:gd name="connsiteX5" fmla="*/ 0 w 1087489"/>
              <a:gd name="connsiteY5" fmla="*/ 1492347 h 2023431"/>
              <a:gd name="connsiteX0" fmla="*/ 0 w 1087489"/>
              <a:gd name="connsiteY0" fmla="*/ 1492347 h 2023431"/>
              <a:gd name="connsiteX1" fmla="*/ 291513 w 1087489"/>
              <a:gd name="connsiteY1" fmla="*/ 1056770 h 2023431"/>
              <a:gd name="connsiteX2" fmla="*/ 1028423 w 1087489"/>
              <a:gd name="connsiteY2" fmla="*/ 6325 h 2023431"/>
              <a:gd name="connsiteX3" fmla="*/ 871255 w 1087489"/>
              <a:gd name="connsiteY3" fmla="*/ 2023431 h 2023431"/>
              <a:gd name="connsiteX4" fmla="*/ 255688 w 1087489"/>
              <a:gd name="connsiteY4" fmla="*/ 1834026 h 2023431"/>
              <a:gd name="connsiteX5" fmla="*/ 0 w 1087489"/>
              <a:gd name="connsiteY5" fmla="*/ 1492347 h 2023431"/>
              <a:gd name="connsiteX0" fmla="*/ 0 w 1087489"/>
              <a:gd name="connsiteY0" fmla="*/ 1492347 h 2023431"/>
              <a:gd name="connsiteX1" fmla="*/ 291513 w 1087489"/>
              <a:gd name="connsiteY1" fmla="*/ 1056770 h 2023431"/>
              <a:gd name="connsiteX2" fmla="*/ 1028423 w 1087489"/>
              <a:gd name="connsiteY2" fmla="*/ 6325 h 2023431"/>
              <a:gd name="connsiteX3" fmla="*/ 871255 w 1087489"/>
              <a:gd name="connsiteY3" fmla="*/ 2023431 h 2023431"/>
              <a:gd name="connsiteX4" fmla="*/ 395896 w 1087489"/>
              <a:gd name="connsiteY4" fmla="*/ 1821834 h 2023431"/>
              <a:gd name="connsiteX5" fmla="*/ 0 w 1087489"/>
              <a:gd name="connsiteY5" fmla="*/ 1492347 h 2023431"/>
              <a:gd name="connsiteX0" fmla="*/ 0 w 1032625"/>
              <a:gd name="connsiteY0" fmla="*/ 1407003 h 2023431"/>
              <a:gd name="connsiteX1" fmla="*/ 236649 w 1032625"/>
              <a:gd name="connsiteY1" fmla="*/ 1056770 h 2023431"/>
              <a:gd name="connsiteX2" fmla="*/ 973559 w 1032625"/>
              <a:gd name="connsiteY2" fmla="*/ 6325 h 2023431"/>
              <a:gd name="connsiteX3" fmla="*/ 816391 w 1032625"/>
              <a:gd name="connsiteY3" fmla="*/ 2023431 h 2023431"/>
              <a:gd name="connsiteX4" fmla="*/ 341032 w 1032625"/>
              <a:gd name="connsiteY4" fmla="*/ 1821834 h 2023431"/>
              <a:gd name="connsiteX5" fmla="*/ 0 w 1032625"/>
              <a:gd name="connsiteY5" fmla="*/ 1407003 h 2023431"/>
              <a:gd name="connsiteX0" fmla="*/ 0 w 1032625"/>
              <a:gd name="connsiteY0" fmla="*/ 1406262 h 2022690"/>
              <a:gd name="connsiteX1" fmla="*/ 94409 w 1032625"/>
              <a:gd name="connsiteY1" fmla="*/ 1198269 h 2022690"/>
              <a:gd name="connsiteX2" fmla="*/ 973559 w 1032625"/>
              <a:gd name="connsiteY2" fmla="*/ 5584 h 2022690"/>
              <a:gd name="connsiteX3" fmla="*/ 816391 w 1032625"/>
              <a:gd name="connsiteY3" fmla="*/ 2022690 h 2022690"/>
              <a:gd name="connsiteX4" fmla="*/ 341032 w 1032625"/>
              <a:gd name="connsiteY4" fmla="*/ 1821093 h 2022690"/>
              <a:gd name="connsiteX5" fmla="*/ 0 w 1032625"/>
              <a:gd name="connsiteY5" fmla="*/ 1406262 h 2022690"/>
              <a:gd name="connsiteX0" fmla="*/ 0 w 986905"/>
              <a:gd name="connsiteY0" fmla="*/ 1289422 h 2022690"/>
              <a:gd name="connsiteX1" fmla="*/ 48689 w 986905"/>
              <a:gd name="connsiteY1" fmla="*/ 1198269 h 2022690"/>
              <a:gd name="connsiteX2" fmla="*/ 927839 w 986905"/>
              <a:gd name="connsiteY2" fmla="*/ 5584 h 2022690"/>
              <a:gd name="connsiteX3" fmla="*/ 770671 w 986905"/>
              <a:gd name="connsiteY3" fmla="*/ 2022690 h 2022690"/>
              <a:gd name="connsiteX4" fmla="*/ 295312 w 986905"/>
              <a:gd name="connsiteY4" fmla="*/ 1821093 h 2022690"/>
              <a:gd name="connsiteX5" fmla="*/ 0 w 986905"/>
              <a:gd name="connsiteY5" fmla="*/ 1289422 h 2022690"/>
              <a:gd name="connsiteX0" fmla="*/ 0 w 986905"/>
              <a:gd name="connsiteY0" fmla="*/ 1289422 h 2022690"/>
              <a:gd name="connsiteX1" fmla="*/ 56309 w 986905"/>
              <a:gd name="connsiteY1" fmla="*/ 1198269 h 2022690"/>
              <a:gd name="connsiteX2" fmla="*/ 927839 w 986905"/>
              <a:gd name="connsiteY2" fmla="*/ 5584 h 2022690"/>
              <a:gd name="connsiteX3" fmla="*/ 770671 w 986905"/>
              <a:gd name="connsiteY3" fmla="*/ 2022690 h 2022690"/>
              <a:gd name="connsiteX4" fmla="*/ 295312 w 986905"/>
              <a:gd name="connsiteY4" fmla="*/ 1821093 h 2022690"/>
              <a:gd name="connsiteX5" fmla="*/ 0 w 986905"/>
              <a:gd name="connsiteY5" fmla="*/ 1289422 h 2022690"/>
              <a:gd name="connsiteX0" fmla="*/ 0 w 814247"/>
              <a:gd name="connsiteY0" fmla="*/ 123086 h 856354"/>
              <a:gd name="connsiteX1" fmla="*/ 56309 w 814247"/>
              <a:gd name="connsiteY1" fmla="*/ 31933 h 856354"/>
              <a:gd name="connsiteX2" fmla="*/ 562079 w 814247"/>
              <a:gd name="connsiteY2" fmla="*/ 353088 h 856354"/>
              <a:gd name="connsiteX3" fmla="*/ 770671 w 814247"/>
              <a:gd name="connsiteY3" fmla="*/ 856354 h 856354"/>
              <a:gd name="connsiteX4" fmla="*/ 295312 w 814247"/>
              <a:gd name="connsiteY4" fmla="*/ 654757 h 856354"/>
              <a:gd name="connsiteX5" fmla="*/ 0 w 814247"/>
              <a:gd name="connsiteY5" fmla="*/ 123086 h 856354"/>
              <a:gd name="connsiteX0" fmla="*/ 0 w 814247"/>
              <a:gd name="connsiteY0" fmla="*/ 123086 h 856354"/>
              <a:gd name="connsiteX1" fmla="*/ 56309 w 814247"/>
              <a:gd name="connsiteY1" fmla="*/ 31933 h 856354"/>
              <a:gd name="connsiteX2" fmla="*/ 562079 w 814247"/>
              <a:gd name="connsiteY2" fmla="*/ 353088 h 856354"/>
              <a:gd name="connsiteX3" fmla="*/ 770671 w 814247"/>
              <a:gd name="connsiteY3" fmla="*/ 856354 h 856354"/>
              <a:gd name="connsiteX4" fmla="*/ 295312 w 814247"/>
              <a:gd name="connsiteY4" fmla="*/ 654757 h 856354"/>
              <a:gd name="connsiteX5" fmla="*/ 0 w 814247"/>
              <a:gd name="connsiteY5" fmla="*/ 123086 h 856354"/>
              <a:gd name="connsiteX0" fmla="*/ 0 w 814247"/>
              <a:gd name="connsiteY0" fmla="*/ 129065 h 862333"/>
              <a:gd name="connsiteX1" fmla="*/ 56309 w 814247"/>
              <a:gd name="connsiteY1" fmla="*/ 37912 h 862333"/>
              <a:gd name="connsiteX2" fmla="*/ 562079 w 814247"/>
              <a:gd name="connsiteY2" fmla="*/ 359067 h 862333"/>
              <a:gd name="connsiteX3" fmla="*/ 770671 w 814247"/>
              <a:gd name="connsiteY3" fmla="*/ 862333 h 862333"/>
              <a:gd name="connsiteX4" fmla="*/ 295312 w 814247"/>
              <a:gd name="connsiteY4" fmla="*/ 660736 h 862333"/>
              <a:gd name="connsiteX5" fmla="*/ 0 w 814247"/>
              <a:gd name="connsiteY5" fmla="*/ 129065 h 862333"/>
              <a:gd name="connsiteX0" fmla="*/ 0 w 814247"/>
              <a:gd name="connsiteY0" fmla="*/ 91153 h 824421"/>
              <a:gd name="connsiteX1" fmla="*/ 56309 w 814247"/>
              <a:gd name="connsiteY1" fmla="*/ 0 h 824421"/>
              <a:gd name="connsiteX2" fmla="*/ 562079 w 814247"/>
              <a:gd name="connsiteY2" fmla="*/ 321155 h 824421"/>
              <a:gd name="connsiteX3" fmla="*/ 770671 w 814247"/>
              <a:gd name="connsiteY3" fmla="*/ 824421 h 824421"/>
              <a:gd name="connsiteX4" fmla="*/ 295312 w 814247"/>
              <a:gd name="connsiteY4" fmla="*/ 622824 h 824421"/>
              <a:gd name="connsiteX5" fmla="*/ 0 w 814247"/>
              <a:gd name="connsiteY5" fmla="*/ 91153 h 824421"/>
              <a:gd name="connsiteX0" fmla="*/ 0 w 1204937"/>
              <a:gd name="connsiteY0" fmla="*/ 91153 h 824421"/>
              <a:gd name="connsiteX1" fmla="*/ 56309 w 1204937"/>
              <a:gd name="connsiteY1" fmla="*/ 0 h 824421"/>
              <a:gd name="connsiteX2" fmla="*/ 1171679 w 1204937"/>
              <a:gd name="connsiteY2" fmla="*/ 284579 h 824421"/>
              <a:gd name="connsiteX3" fmla="*/ 770671 w 1204937"/>
              <a:gd name="connsiteY3" fmla="*/ 824421 h 824421"/>
              <a:gd name="connsiteX4" fmla="*/ 295312 w 1204937"/>
              <a:gd name="connsiteY4" fmla="*/ 622824 h 824421"/>
              <a:gd name="connsiteX5" fmla="*/ 0 w 1204937"/>
              <a:gd name="connsiteY5" fmla="*/ 91153 h 824421"/>
              <a:gd name="connsiteX0" fmla="*/ 224107 w 1429044"/>
              <a:gd name="connsiteY0" fmla="*/ 0 h 733268"/>
              <a:gd name="connsiteX1" fmla="*/ 0 w 1429044"/>
              <a:gd name="connsiteY1" fmla="*/ 524543 h 733268"/>
              <a:gd name="connsiteX2" fmla="*/ 1395786 w 1429044"/>
              <a:gd name="connsiteY2" fmla="*/ 193426 h 733268"/>
              <a:gd name="connsiteX3" fmla="*/ 994778 w 1429044"/>
              <a:gd name="connsiteY3" fmla="*/ 733268 h 733268"/>
              <a:gd name="connsiteX4" fmla="*/ 519419 w 1429044"/>
              <a:gd name="connsiteY4" fmla="*/ 531671 h 733268"/>
              <a:gd name="connsiteX5" fmla="*/ 224107 w 1429044"/>
              <a:gd name="connsiteY5" fmla="*/ 0 h 733268"/>
              <a:gd name="connsiteX0" fmla="*/ 4651 w 1429044"/>
              <a:gd name="connsiteY0" fmla="*/ 0 h 593060"/>
              <a:gd name="connsiteX1" fmla="*/ 0 w 1429044"/>
              <a:gd name="connsiteY1" fmla="*/ 384335 h 593060"/>
              <a:gd name="connsiteX2" fmla="*/ 1395786 w 1429044"/>
              <a:gd name="connsiteY2" fmla="*/ 53218 h 593060"/>
              <a:gd name="connsiteX3" fmla="*/ 994778 w 1429044"/>
              <a:gd name="connsiteY3" fmla="*/ 593060 h 593060"/>
              <a:gd name="connsiteX4" fmla="*/ 519419 w 1429044"/>
              <a:gd name="connsiteY4" fmla="*/ 391463 h 593060"/>
              <a:gd name="connsiteX5" fmla="*/ 4651 w 1429044"/>
              <a:gd name="connsiteY5" fmla="*/ 0 h 593060"/>
              <a:gd name="connsiteX0" fmla="*/ 4651 w 1429044"/>
              <a:gd name="connsiteY0" fmla="*/ 5325 h 598385"/>
              <a:gd name="connsiteX1" fmla="*/ 0 w 1429044"/>
              <a:gd name="connsiteY1" fmla="*/ 389660 h 598385"/>
              <a:gd name="connsiteX2" fmla="*/ 1395786 w 1429044"/>
              <a:gd name="connsiteY2" fmla="*/ 58543 h 598385"/>
              <a:gd name="connsiteX3" fmla="*/ 994778 w 1429044"/>
              <a:gd name="connsiteY3" fmla="*/ 598385 h 598385"/>
              <a:gd name="connsiteX4" fmla="*/ 519419 w 1429044"/>
              <a:gd name="connsiteY4" fmla="*/ 396788 h 598385"/>
              <a:gd name="connsiteX5" fmla="*/ 4651 w 1429044"/>
              <a:gd name="connsiteY5" fmla="*/ 5325 h 598385"/>
              <a:gd name="connsiteX0" fmla="*/ 4651 w 1556039"/>
              <a:gd name="connsiteY0" fmla="*/ 90213 h 683273"/>
              <a:gd name="connsiteX1" fmla="*/ 0 w 1556039"/>
              <a:gd name="connsiteY1" fmla="*/ 474548 h 683273"/>
              <a:gd name="connsiteX2" fmla="*/ 1395786 w 1556039"/>
              <a:gd name="connsiteY2" fmla="*/ 143431 h 683273"/>
              <a:gd name="connsiteX3" fmla="*/ 994778 w 1556039"/>
              <a:gd name="connsiteY3" fmla="*/ 683273 h 683273"/>
              <a:gd name="connsiteX4" fmla="*/ 1549643 w 1556039"/>
              <a:gd name="connsiteY4" fmla="*/ 91532 h 683273"/>
              <a:gd name="connsiteX5" fmla="*/ 4651 w 1556039"/>
              <a:gd name="connsiteY5" fmla="*/ 90213 h 683273"/>
              <a:gd name="connsiteX0" fmla="*/ 4651 w 1556039"/>
              <a:gd name="connsiteY0" fmla="*/ 90213 h 706594"/>
              <a:gd name="connsiteX1" fmla="*/ 0 w 1556039"/>
              <a:gd name="connsiteY1" fmla="*/ 474548 h 706594"/>
              <a:gd name="connsiteX2" fmla="*/ 402138 w 1556039"/>
              <a:gd name="connsiteY2" fmla="*/ 655495 h 706594"/>
              <a:gd name="connsiteX3" fmla="*/ 994778 w 1556039"/>
              <a:gd name="connsiteY3" fmla="*/ 683273 h 706594"/>
              <a:gd name="connsiteX4" fmla="*/ 1549643 w 1556039"/>
              <a:gd name="connsiteY4" fmla="*/ 91532 h 706594"/>
              <a:gd name="connsiteX5" fmla="*/ 4651 w 1556039"/>
              <a:gd name="connsiteY5" fmla="*/ 90213 h 706594"/>
              <a:gd name="connsiteX0" fmla="*/ 4651 w 1555345"/>
              <a:gd name="connsiteY0" fmla="*/ 90213 h 696922"/>
              <a:gd name="connsiteX1" fmla="*/ 0 w 1555345"/>
              <a:gd name="connsiteY1" fmla="*/ 474548 h 696922"/>
              <a:gd name="connsiteX2" fmla="*/ 402138 w 1555345"/>
              <a:gd name="connsiteY2" fmla="*/ 655495 h 696922"/>
              <a:gd name="connsiteX3" fmla="*/ 860666 w 1555345"/>
              <a:gd name="connsiteY3" fmla="*/ 549161 h 696922"/>
              <a:gd name="connsiteX4" fmla="*/ 1549643 w 1555345"/>
              <a:gd name="connsiteY4" fmla="*/ 91532 h 696922"/>
              <a:gd name="connsiteX5" fmla="*/ 4651 w 1555345"/>
              <a:gd name="connsiteY5" fmla="*/ 90213 h 696922"/>
              <a:gd name="connsiteX0" fmla="*/ 4651 w 1552925"/>
              <a:gd name="connsiteY0" fmla="*/ 90213 h 655495"/>
              <a:gd name="connsiteX1" fmla="*/ 0 w 1552925"/>
              <a:gd name="connsiteY1" fmla="*/ 474548 h 655495"/>
              <a:gd name="connsiteX2" fmla="*/ 402138 w 1552925"/>
              <a:gd name="connsiteY2" fmla="*/ 655495 h 655495"/>
              <a:gd name="connsiteX3" fmla="*/ 1549643 w 1552925"/>
              <a:gd name="connsiteY3" fmla="*/ 91532 h 655495"/>
              <a:gd name="connsiteX4" fmla="*/ 4651 w 1552925"/>
              <a:gd name="connsiteY4" fmla="*/ 90213 h 655495"/>
              <a:gd name="connsiteX0" fmla="*/ 4651 w 1573738"/>
              <a:gd name="connsiteY0" fmla="*/ 90213 h 482222"/>
              <a:gd name="connsiteX1" fmla="*/ 0 w 1573738"/>
              <a:gd name="connsiteY1" fmla="*/ 474548 h 482222"/>
              <a:gd name="connsiteX2" fmla="*/ 1292154 w 1573738"/>
              <a:gd name="connsiteY2" fmla="*/ 423847 h 482222"/>
              <a:gd name="connsiteX3" fmla="*/ 1549643 w 1573738"/>
              <a:gd name="connsiteY3" fmla="*/ 91532 h 482222"/>
              <a:gd name="connsiteX4" fmla="*/ 4651 w 1573738"/>
              <a:gd name="connsiteY4" fmla="*/ 90213 h 482222"/>
              <a:gd name="connsiteX0" fmla="*/ 4651 w 1566007"/>
              <a:gd name="connsiteY0" fmla="*/ 90213 h 482222"/>
              <a:gd name="connsiteX1" fmla="*/ 0 w 1566007"/>
              <a:gd name="connsiteY1" fmla="*/ 474548 h 482222"/>
              <a:gd name="connsiteX2" fmla="*/ 1292154 w 1566007"/>
              <a:gd name="connsiteY2" fmla="*/ 423847 h 482222"/>
              <a:gd name="connsiteX3" fmla="*/ 1549643 w 1566007"/>
              <a:gd name="connsiteY3" fmla="*/ 91532 h 482222"/>
              <a:gd name="connsiteX4" fmla="*/ 4651 w 1566007"/>
              <a:gd name="connsiteY4" fmla="*/ 90213 h 482222"/>
              <a:gd name="connsiteX0" fmla="*/ 4651 w 1577319"/>
              <a:gd name="connsiteY0" fmla="*/ 90213 h 482222"/>
              <a:gd name="connsiteX1" fmla="*/ 0 w 1577319"/>
              <a:gd name="connsiteY1" fmla="*/ 474548 h 482222"/>
              <a:gd name="connsiteX2" fmla="*/ 1292154 w 1577319"/>
              <a:gd name="connsiteY2" fmla="*/ 423847 h 482222"/>
              <a:gd name="connsiteX3" fmla="*/ 1561835 w 1577319"/>
              <a:gd name="connsiteY3" fmla="*/ 91532 h 482222"/>
              <a:gd name="connsiteX4" fmla="*/ 4651 w 1577319"/>
              <a:gd name="connsiteY4" fmla="*/ 90213 h 482222"/>
              <a:gd name="connsiteX0" fmla="*/ 4651 w 1436502"/>
              <a:gd name="connsiteY0" fmla="*/ 70624 h 462633"/>
              <a:gd name="connsiteX1" fmla="*/ 0 w 1436502"/>
              <a:gd name="connsiteY1" fmla="*/ 454959 h 462633"/>
              <a:gd name="connsiteX2" fmla="*/ 1292154 w 1436502"/>
              <a:gd name="connsiteY2" fmla="*/ 404258 h 462633"/>
              <a:gd name="connsiteX3" fmla="*/ 1391147 w 1436502"/>
              <a:gd name="connsiteY3" fmla="*/ 102423 h 462633"/>
              <a:gd name="connsiteX4" fmla="*/ 4651 w 1436502"/>
              <a:gd name="connsiteY4" fmla="*/ 70624 h 462633"/>
              <a:gd name="connsiteX0" fmla="*/ 101 w 1450240"/>
              <a:gd name="connsiteY0" fmla="*/ 78197 h 458014"/>
              <a:gd name="connsiteX1" fmla="*/ 13738 w 1450240"/>
              <a:gd name="connsiteY1" fmla="*/ 450340 h 458014"/>
              <a:gd name="connsiteX2" fmla="*/ 1305892 w 1450240"/>
              <a:gd name="connsiteY2" fmla="*/ 399639 h 458014"/>
              <a:gd name="connsiteX3" fmla="*/ 1404885 w 1450240"/>
              <a:gd name="connsiteY3" fmla="*/ 97804 h 458014"/>
              <a:gd name="connsiteX4" fmla="*/ 101 w 1450240"/>
              <a:gd name="connsiteY4" fmla="*/ 78197 h 458014"/>
              <a:gd name="connsiteX0" fmla="*/ 101 w 1450240"/>
              <a:gd name="connsiteY0" fmla="*/ 68076 h 447893"/>
              <a:gd name="connsiteX1" fmla="*/ 13738 w 1450240"/>
              <a:gd name="connsiteY1" fmla="*/ 440219 h 447893"/>
              <a:gd name="connsiteX2" fmla="*/ 1305892 w 1450240"/>
              <a:gd name="connsiteY2" fmla="*/ 389518 h 447893"/>
              <a:gd name="connsiteX3" fmla="*/ 1404885 w 1450240"/>
              <a:gd name="connsiteY3" fmla="*/ 87683 h 447893"/>
              <a:gd name="connsiteX4" fmla="*/ 101 w 1450240"/>
              <a:gd name="connsiteY4" fmla="*/ 68076 h 447893"/>
              <a:gd name="connsiteX0" fmla="*/ 101 w 1450240"/>
              <a:gd name="connsiteY0" fmla="*/ 25568 h 405385"/>
              <a:gd name="connsiteX1" fmla="*/ 13738 w 1450240"/>
              <a:gd name="connsiteY1" fmla="*/ 397711 h 405385"/>
              <a:gd name="connsiteX2" fmla="*/ 1305892 w 1450240"/>
              <a:gd name="connsiteY2" fmla="*/ 347010 h 405385"/>
              <a:gd name="connsiteX3" fmla="*/ 1404885 w 1450240"/>
              <a:gd name="connsiteY3" fmla="*/ 45175 h 405385"/>
              <a:gd name="connsiteX4" fmla="*/ 101 w 1450240"/>
              <a:gd name="connsiteY4" fmla="*/ 25568 h 405385"/>
              <a:gd name="connsiteX0" fmla="*/ 4651 w 1436502"/>
              <a:gd name="connsiteY0" fmla="*/ 12521 h 416722"/>
              <a:gd name="connsiteX1" fmla="*/ 0 w 1436502"/>
              <a:gd name="connsiteY1" fmla="*/ 409048 h 416722"/>
              <a:gd name="connsiteX2" fmla="*/ 1292154 w 1436502"/>
              <a:gd name="connsiteY2" fmla="*/ 358347 h 416722"/>
              <a:gd name="connsiteX3" fmla="*/ 1391147 w 1436502"/>
              <a:gd name="connsiteY3" fmla="*/ 56512 h 416722"/>
              <a:gd name="connsiteX4" fmla="*/ 4651 w 1436502"/>
              <a:gd name="connsiteY4" fmla="*/ 12521 h 416722"/>
              <a:gd name="connsiteX0" fmla="*/ 11323 w 1443174"/>
              <a:gd name="connsiteY0" fmla="*/ 12521 h 416722"/>
              <a:gd name="connsiteX1" fmla="*/ 6672 w 1443174"/>
              <a:gd name="connsiteY1" fmla="*/ 409048 h 416722"/>
              <a:gd name="connsiteX2" fmla="*/ 1298826 w 1443174"/>
              <a:gd name="connsiteY2" fmla="*/ 358347 h 416722"/>
              <a:gd name="connsiteX3" fmla="*/ 1397819 w 1443174"/>
              <a:gd name="connsiteY3" fmla="*/ 56512 h 416722"/>
              <a:gd name="connsiteX4" fmla="*/ 11323 w 1443174"/>
              <a:gd name="connsiteY4" fmla="*/ 12521 h 416722"/>
              <a:gd name="connsiteX0" fmla="*/ 3088 w 1434939"/>
              <a:gd name="connsiteY0" fmla="*/ 12521 h 358347"/>
              <a:gd name="connsiteX1" fmla="*/ 10629 w 1434939"/>
              <a:gd name="connsiteY1" fmla="*/ 341992 h 358347"/>
              <a:gd name="connsiteX2" fmla="*/ 1290591 w 1434939"/>
              <a:gd name="connsiteY2" fmla="*/ 358347 h 358347"/>
              <a:gd name="connsiteX3" fmla="*/ 1389584 w 1434939"/>
              <a:gd name="connsiteY3" fmla="*/ 56512 h 358347"/>
              <a:gd name="connsiteX4" fmla="*/ 3088 w 1434939"/>
              <a:gd name="connsiteY4" fmla="*/ 12521 h 358347"/>
              <a:gd name="connsiteX0" fmla="*/ 3088 w 1434939"/>
              <a:gd name="connsiteY0" fmla="*/ 12521 h 358347"/>
              <a:gd name="connsiteX1" fmla="*/ 10629 w 1434939"/>
              <a:gd name="connsiteY1" fmla="*/ 341992 h 358347"/>
              <a:gd name="connsiteX2" fmla="*/ 1290591 w 1434939"/>
              <a:gd name="connsiteY2" fmla="*/ 358347 h 358347"/>
              <a:gd name="connsiteX3" fmla="*/ 1389584 w 1434939"/>
              <a:gd name="connsiteY3" fmla="*/ 56512 h 358347"/>
              <a:gd name="connsiteX4" fmla="*/ 3088 w 1434939"/>
              <a:gd name="connsiteY4" fmla="*/ 12521 h 358347"/>
              <a:gd name="connsiteX0" fmla="*/ 3088 w 1434939"/>
              <a:gd name="connsiteY0" fmla="*/ 12521 h 358347"/>
              <a:gd name="connsiteX1" fmla="*/ 10629 w 1434939"/>
              <a:gd name="connsiteY1" fmla="*/ 341992 h 358347"/>
              <a:gd name="connsiteX2" fmla="*/ 1290591 w 1434939"/>
              <a:gd name="connsiteY2" fmla="*/ 358347 h 358347"/>
              <a:gd name="connsiteX3" fmla="*/ 1389584 w 1434939"/>
              <a:gd name="connsiteY3" fmla="*/ 56512 h 358347"/>
              <a:gd name="connsiteX4" fmla="*/ 3088 w 1434939"/>
              <a:gd name="connsiteY4" fmla="*/ 12521 h 358347"/>
              <a:gd name="connsiteX0" fmla="*/ 3088 w 1477352"/>
              <a:gd name="connsiteY0" fmla="*/ 12521 h 341992"/>
              <a:gd name="connsiteX1" fmla="*/ 10629 w 1477352"/>
              <a:gd name="connsiteY1" fmla="*/ 341992 h 341992"/>
              <a:gd name="connsiteX2" fmla="*/ 1375935 w 1477352"/>
              <a:gd name="connsiteY2" fmla="*/ 340059 h 341992"/>
              <a:gd name="connsiteX3" fmla="*/ 1389584 w 1477352"/>
              <a:gd name="connsiteY3" fmla="*/ 56512 h 341992"/>
              <a:gd name="connsiteX4" fmla="*/ 3088 w 1477352"/>
              <a:gd name="connsiteY4" fmla="*/ 12521 h 341992"/>
              <a:gd name="connsiteX0" fmla="*/ 3088 w 1430005"/>
              <a:gd name="connsiteY0" fmla="*/ 12521 h 341992"/>
              <a:gd name="connsiteX1" fmla="*/ 10629 w 1430005"/>
              <a:gd name="connsiteY1" fmla="*/ 341992 h 341992"/>
              <a:gd name="connsiteX2" fmla="*/ 1375935 w 1430005"/>
              <a:gd name="connsiteY2" fmla="*/ 340059 h 341992"/>
              <a:gd name="connsiteX3" fmla="*/ 1389584 w 1430005"/>
              <a:gd name="connsiteY3" fmla="*/ 56512 h 341992"/>
              <a:gd name="connsiteX4" fmla="*/ 3088 w 1430005"/>
              <a:gd name="connsiteY4" fmla="*/ 12521 h 341992"/>
              <a:gd name="connsiteX0" fmla="*/ 3088 w 1446284"/>
              <a:gd name="connsiteY0" fmla="*/ 37779 h 367250"/>
              <a:gd name="connsiteX1" fmla="*/ 10629 w 1446284"/>
              <a:gd name="connsiteY1" fmla="*/ 367250 h 367250"/>
              <a:gd name="connsiteX2" fmla="*/ 1375935 w 1446284"/>
              <a:gd name="connsiteY2" fmla="*/ 365317 h 367250"/>
              <a:gd name="connsiteX3" fmla="*/ 1413968 w 1446284"/>
              <a:gd name="connsiteY3" fmla="*/ 39098 h 367250"/>
              <a:gd name="connsiteX4" fmla="*/ 3088 w 1446284"/>
              <a:gd name="connsiteY4" fmla="*/ 37779 h 367250"/>
              <a:gd name="connsiteX0" fmla="*/ 3088 w 1446284"/>
              <a:gd name="connsiteY0" fmla="*/ 6228 h 335699"/>
              <a:gd name="connsiteX1" fmla="*/ 10629 w 1446284"/>
              <a:gd name="connsiteY1" fmla="*/ 335699 h 335699"/>
              <a:gd name="connsiteX2" fmla="*/ 1375935 w 1446284"/>
              <a:gd name="connsiteY2" fmla="*/ 333766 h 335699"/>
              <a:gd name="connsiteX3" fmla="*/ 1413968 w 1446284"/>
              <a:gd name="connsiteY3" fmla="*/ 7547 h 335699"/>
              <a:gd name="connsiteX4" fmla="*/ 3088 w 1446284"/>
              <a:gd name="connsiteY4" fmla="*/ 6228 h 335699"/>
              <a:gd name="connsiteX0" fmla="*/ 3088 w 1440874"/>
              <a:gd name="connsiteY0" fmla="*/ 6228 h 335699"/>
              <a:gd name="connsiteX1" fmla="*/ 10629 w 1440874"/>
              <a:gd name="connsiteY1" fmla="*/ 335699 h 335699"/>
              <a:gd name="connsiteX2" fmla="*/ 1375935 w 1440874"/>
              <a:gd name="connsiteY2" fmla="*/ 333766 h 335699"/>
              <a:gd name="connsiteX3" fmla="*/ 1413968 w 1440874"/>
              <a:gd name="connsiteY3" fmla="*/ 7547 h 335699"/>
              <a:gd name="connsiteX4" fmla="*/ 3088 w 1440874"/>
              <a:gd name="connsiteY4" fmla="*/ 6228 h 335699"/>
              <a:gd name="connsiteX0" fmla="*/ 3088 w 1416678"/>
              <a:gd name="connsiteY0" fmla="*/ 6228 h 335699"/>
              <a:gd name="connsiteX1" fmla="*/ 10629 w 1416678"/>
              <a:gd name="connsiteY1" fmla="*/ 335699 h 335699"/>
              <a:gd name="connsiteX2" fmla="*/ 1375935 w 1416678"/>
              <a:gd name="connsiteY2" fmla="*/ 333766 h 335699"/>
              <a:gd name="connsiteX3" fmla="*/ 1413968 w 1416678"/>
              <a:gd name="connsiteY3" fmla="*/ 7547 h 335699"/>
              <a:gd name="connsiteX4" fmla="*/ 3088 w 1416678"/>
              <a:gd name="connsiteY4" fmla="*/ 6228 h 335699"/>
              <a:gd name="connsiteX0" fmla="*/ 3088 w 1418582"/>
              <a:gd name="connsiteY0" fmla="*/ 6228 h 335699"/>
              <a:gd name="connsiteX1" fmla="*/ 10629 w 1418582"/>
              <a:gd name="connsiteY1" fmla="*/ 335699 h 335699"/>
              <a:gd name="connsiteX2" fmla="*/ 1375935 w 1418582"/>
              <a:gd name="connsiteY2" fmla="*/ 333766 h 335699"/>
              <a:gd name="connsiteX3" fmla="*/ 1413968 w 1418582"/>
              <a:gd name="connsiteY3" fmla="*/ 7547 h 335699"/>
              <a:gd name="connsiteX4" fmla="*/ 3088 w 1418582"/>
              <a:gd name="connsiteY4" fmla="*/ 6228 h 335699"/>
              <a:gd name="connsiteX0" fmla="*/ 3088 w 1465009"/>
              <a:gd name="connsiteY0" fmla="*/ 6228 h 339862"/>
              <a:gd name="connsiteX1" fmla="*/ 10629 w 1465009"/>
              <a:gd name="connsiteY1" fmla="*/ 335699 h 339862"/>
              <a:gd name="connsiteX2" fmla="*/ 1442991 w 1465009"/>
              <a:gd name="connsiteY2" fmla="*/ 339862 h 339862"/>
              <a:gd name="connsiteX3" fmla="*/ 1413968 w 1465009"/>
              <a:gd name="connsiteY3" fmla="*/ 7547 h 339862"/>
              <a:gd name="connsiteX4" fmla="*/ 3088 w 1465009"/>
              <a:gd name="connsiteY4" fmla="*/ 6228 h 339862"/>
              <a:gd name="connsiteX0" fmla="*/ 3088 w 1442991"/>
              <a:gd name="connsiteY0" fmla="*/ 6228 h 339862"/>
              <a:gd name="connsiteX1" fmla="*/ 10629 w 1442991"/>
              <a:gd name="connsiteY1" fmla="*/ 335699 h 339862"/>
              <a:gd name="connsiteX2" fmla="*/ 1442991 w 1442991"/>
              <a:gd name="connsiteY2" fmla="*/ 339862 h 339862"/>
              <a:gd name="connsiteX3" fmla="*/ 1413968 w 1442991"/>
              <a:gd name="connsiteY3" fmla="*/ 7547 h 339862"/>
              <a:gd name="connsiteX4" fmla="*/ 3088 w 1442991"/>
              <a:gd name="connsiteY4" fmla="*/ 6228 h 339862"/>
              <a:gd name="connsiteX0" fmla="*/ 3088 w 1413968"/>
              <a:gd name="connsiteY0" fmla="*/ 6228 h 335699"/>
              <a:gd name="connsiteX1" fmla="*/ 10629 w 1413968"/>
              <a:gd name="connsiteY1" fmla="*/ 335699 h 335699"/>
              <a:gd name="connsiteX2" fmla="*/ 1406415 w 1413968"/>
              <a:gd name="connsiteY2" fmla="*/ 321574 h 335699"/>
              <a:gd name="connsiteX3" fmla="*/ 1413968 w 1413968"/>
              <a:gd name="connsiteY3" fmla="*/ 7547 h 335699"/>
              <a:gd name="connsiteX4" fmla="*/ 3088 w 1413968"/>
              <a:gd name="connsiteY4" fmla="*/ 6228 h 335699"/>
              <a:gd name="connsiteX0" fmla="*/ 3088 w 1420344"/>
              <a:gd name="connsiteY0" fmla="*/ 6228 h 335699"/>
              <a:gd name="connsiteX1" fmla="*/ 10629 w 1420344"/>
              <a:gd name="connsiteY1" fmla="*/ 335699 h 335699"/>
              <a:gd name="connsiteX2" fmla="*/ 1406415 w 1420344"/>
              <a:gd name="connsiteY2" fmla="*/ 321574 h 335699"/>
              <a:gd name="connsiteX3" fmla="*/ 1413968 w 1420344"/>
              <a:gd name="connsiteY3" fmla="*/ 7547 h 335699"/>
              <a:gd name="connsiteX4" fmla="*/ 3088 w 1420344"/>
              <a:gd name="connsiteY4" fmla="*/ 6228 h 335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0344" h="335699">
                <a:moveTo>
                  <a:pt x="3088" y="6228"/>
                </a:moveTo>
                <a:cubicBezTo>
                  <a:pt x="1538" y="134340"/>
                  <a:pt x="-6109" y="128339"/>
                  <a:pt x="10629" y="335699"/>
                </a:cubicBezTo>
                <a:lnTo>
                  <a:pt x="1406415" y="321574"/>
                </a:lnTo>
                <a:cubicBezTo>
                  <a:pt x="1433041" y="135818"/>
                  <a:pt x="1413160" y="150529"/>
                  <a:pt x="1413968" y="7547"/>
                </a:cubicBezTo>
                <a:cubicBezTo>
                  <a:pt x="1046957" y="-1723"/>
                  <a:pt x="248179" y="-2790"/>
                  <a:pt x="3088" y="62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ular Callout 20">
            <a:extLst>
              <a:ext uri="{FF2B5EF4-FFF2-40B4-BE49-F238E27FC236}">
                <a16:creationId xmlns:a16="http://schemas.microsoft.com/office/drawing/2014/main" id="{DD5BC4B5-FF0A-4D14-9E7F-F728EB9DF77D}"/>
              </a:ext>
            </a:extLst>
          </p:cNvPr>
          <p:cNvSpPr/>
          <p:nvPr/>
        </p:nvSpPr>
        <p:spPr>
          <a:xfrm>
            <a:off x="5114103" y="1361404"/>
            <a:ext cx="1165164" cy="622919"/>
          </a:xfrm>
          <a:prstGeom prst="wedgeRoundRectCallout">
            <a:avLst>
              <a:gd name="adj1" fmla="val 86504"/>
              <a:gd name="adj2" fmla="val 4857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Existing schema</a:t>
            </a:r>
          </a:p>
        </p:txBody>
      </p:sp>
      <p:sp>
        <p:nvSpPr>
          <p:cNvPr id="17" name="Rounded Rectangular Callout 20">
            <a:extLst>
              <a:ext uri="{FF2B5EF4-FFF2-40B4-BE49-F238E27FC236}">
                <a16:creationId xmlns:a16="http://schemas.microsoft.com/office/drawing/2014/main" id="{D34DBB98-BCCC-4B5A-8142-680CFDB75B8C}"/>
              </a:ext>
            </a:extLst>
          </p:cNvPr>
          <p:cNvSpPr/>
          <p:nvPr/>
        </p:nvSpPr>
        <p:spPr>
          <a:xfrm>
            <a:off x="8760867" y="1344851"/>
            <a:ext cx="1222045" cy="641926"/>
          </a:xfrm>
          <a:prstGeom prst="wedgeRoundRectCallout">
            <a:avLst>
              <a:gd name="adj1" fmla="val -87732"/>
              <a:gd name="adj2" fmla="val 3636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Schema building</a:t>
            </a:r>
          </a:p>
        </p:txBody>
      </p:sp>
      <p:sp>
        <p:nvSpPr>
          <p:cNvPr id="18" name="Rounded Rectangular Callout 20">
            <a:extLst>
              <a:ext uri="{FF2B5EF4-FFF2-40B4-BE49-F238E27FC236}">
                <a16:creationId xmlns:a16="http://schemas.microsoft.com/office/drawing/2014/main" id="{747E9518-6351-4B94-A085-4A11E25779BD}"/>
              </a:ext>
            </a:extLst>
          </p:cNvPr>
          <p:cNvSpPr/>
          <p:nvPr/>
        </p:nvSpPr>
        <p:spPr>
          <a:xfrm>
            <a:off x="8747803" y="4286111"/>
            <a:ext cx="1222045" cy="641926"/>
          </a:xfrm>
          <a:prstGeom prst="wedgeRoundRectCallout">
            <a:avLst>
              <a:gd name="adj1" fmla="val -6493"/>
              <a:gd name="adj2" fmla="val 14015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Need for retrieval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BB4AD54-316C-42E4-90FC-8023F2A8131B}"/>
              </a:ext>
            </a:extLst>
          </p:cNvPr>
          <p:cNvSpPr txBox="1">
            <a:spLocks/>
          </p:cNvSpPr>
          <p:nvPr/>
        </p:nvSpPr>
        <p:spPr>
          <a:xfrm>
            <a:off x="1249305" y="2383152"/>
            <a:ext cx="4527932" cy="357187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b="1" dirty="0"/>
              <a:t>Cognitive Load Theory (CLT)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targets improvements in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rgbClr val="00A4DE"/>
                </a:solidFill>
              </a:rPr>
              <a:t>long-term memory</a:t>
            </a:r>
            <a:r>
              <a:rPr lang="en-GB" sz="3200" dirty="0">
                <a:solidFill>
                  <a:srgbClr val="00A4DE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400" dirty="0"/>
              <a:t>in order to ‘free up’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3200" b="1" dirty="0">
                <a:solidFill>
                  <a:srgbClr val="00A4DE"/>
                </a:solidFill>
              </a:rPr>
              <a:t>working memory</a:t>
            </a:r>
            <a:endParaRPr lang="en-GB" sz="3200" dirty="0">
              <a:solidFill>
                <a:srgbClr val="00A4DE"/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en-GB" sz="20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2000" i="1" dirty="0"/>
              <a:t>Developed in the 1980s by John </a:t>
            </a:r>
            <a:r>
              <a:rPr lang="en-GB" sz="2000" i="1" dirty="0" err="1"/>
              <a:t>Sweller</a:t>
            </a:r>
            <a:r>
              <a:rPr lang="en-GB" sz="2000" i="1" dirty="0"/>
              <a:t>, an Australian Educational Psychologist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000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7A0AD53F-9C2F-682F-38A8-4FF9B836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Cognitive Load Theory: What is it?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D07AFB7-6D42-0B80-B260-788CC944C880}"/>
              </a:ext>
            </a:extLst>
          </p:cNvPr>
          <p:cNvSpPr/>
          <p:nvPr/>
        </p:nvSpPr>
        <p:spPr>
          <a:xfrm>
            <a:off x="0" y="6167596"/>
            <a:ext cx="2824223" cy="690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243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6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231" t="41453" r="34307" b="19436"/>
          <a:stretch/>
        </p:blipFill>
        <p:spPr>
          <a:xfrm>
            <a:off x="3521312" y="159418"/>
            <a:ext cx="3404890" cy="2173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62301" t="25795" r="18929" b="35914"/>
          <a:stretch/>
        </p:blipFill>
        <p:spPr>
          <a:xfrm>
            <a:off x="7087882" y="2326504"/>
            <a:ext cx="1932441" cy="22175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05329" y="6367851"/>
            <a:ext cx="25776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/>
              <a:t>Source: </a:t>
            </a:r>
            <a:r>
              <a:rPr lang="en-GB" sz="1050" dirty="0">
                <a:latin typeface="FrutigerLTPro-Bold"/>
                <a:hlinkClick r:id="rId5"/>
              </a:rPr>
              <a:t>Cognitive load theory in practice: </a:t>
            </a:r>
            <a:r>
              <a:rPr lang="en-GB" sz="1050" dirty="0">
                <a:latin typeface="FrutigerLTPro-Light"/>
                <a:hlinkClick r:id="rId5"/>
              </a:rPr>
              <a:t>Examples for the classroom</a:t>
            </a:r>
            <a:r>
              <a:rPr lang="en-GB" sz="1050" dirty="0">
                <a:hlinkClick r:id="rId5"/>
              </a:rPr>
              <a:t> </a:t>
            </a:r>
            <a:endParaRPr lang="en-GB" sz="10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33692" t="35983" r="34923" b="26547"/>
          <a:stretch/>
        </p:blipFill>
        <p:spPr>
          <a:xfrm>
            <a:off x="3573626" y="4490043"/>
            <a:ext cx="3331702" cy="223746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3248" y="395671"/>
            <a:ext cx="3664290" cy="86552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dirty="0"/>
              <a:t>Cognitive Load Theory </a:t>
            </a:r>
          </a:p>
          <a:p>
            <a:r>
              <a:rPr lang="en-GB" sz="2800" b="1" dirty="0"/>
              <a:t>What is it?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8944" y="223905"/>
            <a:ext cx="2657092" cy="24126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7001" t="30486" r="38230" b="29309"/>
          <a:stretch/>
        </p:blipFill>
        <p:spPr>
          <a:xfrm>
            <a:off x="3905084" y="2141547"/>
            <a:ext cx="2637348" cy="24080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4154" t="22034" r="62307" b="38854"/>
          <a:stretch/>
        </p:blipFill>
        <p:spPr>
          <a:xfrm>
            <a:off x="1277991" y="2222371"/>
            <a:ext cx="2444838" cy="228504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218004" y="2058988"/>
            <a:ext cx="1" cy="725218"/>
          </a:xfrm>
          <a:prstGeom prst="straightConnector1">
            <a:avLst/>
          </a:prstGeom>
          <a:ln w="117475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633062" y="1931906"/>
            <a:ext cx="396708" cy="417822"/>
          </a:xfrm>
          <a:prstGeom prst="straightConnector1">
            <a:avLst/>
          </a:prstGeom>
          <a:ln w="117475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382975" y="3978520"/>
            <a:ext cx="15211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>
                <a:solidFill>
                  <a:srgbClr val="FF006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X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45212" y="4029169"/>
            <a:ext cx="1" cy="725218"/>
          </a:xfrm>
          <a:prstGeom prst="straightConnector1">
            <a:avLst/>
          </a:prstGeom>
          <a:ln w="117475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3334525" y="4271434"/>
            <a:ext cx="612793" cy="606661"/>
          </a:xfrm>
          <a:prstGeom prst="straightConnector1">
            <a:avLst/>
          </a:prstGeom>
          <a:ln w="117475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191760" y="1798155"/>
            <a:ext cx="577179" cy="552291"/>
          </a:xfrm>
          <a:prstGeom prst="straightConnector1">
            <a:avLst/>
          </a:prstGeom>
          <a:ln w="117475">
            <a:solidFill>
              <a:srgbClr val="00CC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 rot="20947835">
            <a:off x="1095543" y="3452864"/>
            <a:ext cx="765068" cy="1570952"/>
          </a:xfrm>
          <a:custGeom>
            <a:avLst/>
            <a:gdLst>
              <a:gd name="connsiteX0" fmla="*/ 0 w 620870"/>
              <a:gd name="connsiteY0" fmla="*/ 1635604 h 1635604"/>
              <a:gd name="connsiteX1" fmla="*/ 425017 w 620870"/>
              <a:gd name="connsiteY1" fmla="*/ 0 h 1635604"/>
              <a:gd name="connsiteX2" fmla="*/ 620870 w 620870"/>
              <a:gd name="connsiteY2" fmla="*/ 1635604 h 1635604"/>
              <a:gd name="connsiteX3" fmla="*/ 0 w 620870"/>
              <a:gd name="connsiteY3" fmla="*/ 1635604 h 1635604"/>
              <a:gd name="connsiteX0" fmla="*/ 0 w 620870"/>
              <a:gd name="connsiteY0" fmla="*/ 1749616 h 1749616"/>
              <a:gd name="connsiteX1" fmla="*/ 42082 w 620870"/>
              <a:gd name="connsiteY1" fmla="*/ 0 h 1749616"/>
              <a:gd name="connsiteX2" fmla="*/ 620870 w 620870"/>
              <a:gd name="connsiteY2" fmla="*/ 1749616 h 1749616"/>
              <a:gd name="connsiteX3" fmla="*/ 0 w 620870"/>
              <a:gd name="connsiteY3" fmla="*/ 1749616 h 1749616"/>
              <a:gd name="connsiteX0" fmla="*/ 0 w 852210"/>
              <a:gd name="connsiteY0" fmla="*/ 1408321 h 1749616"/>
              <a:gd name="connsiteX1" fmla="*/ 273422 w 852210"/>
              <a:gd name="connsiteY1" fmla="*/ 0 h 1749616"/>
              <a:gd name="connsiteX2" fmla="*/ 852210 w 852210"/>
              <a:gd name="connsiteY2" fmla="*/ 1749616 h 1749616"/>
              <a:gd name="connsiteX3" fmla="*/ 0 w 852210"/>
              <a:gd name="connsiteY3" fmla="*/ 1408321 h 1749616"/>
              <a:gd name="connsiteX0" fmla="*/ 0 w 709992"/>
              <a:gd name="connsiteY0" fmla="*/ 1408321 h 1506400"/>
              <a:gd name="connsiteX1" fmla="*/ 273422 w 709992"/>
              <a:gd name="connsiteY1" fmla="*/ 0 h 1506400"/>
              <a:gd name="connsiteX2" fmla="*/ 709992 w 709992"/>
              <a:gd name="connsiteY2" fmla="*/ 1506400 h 1506400"/>
              <a:gd name="connsiteX3" fmla="*/ 0 w 709992"/>
              <a:gd name="connsiteY3" fmla="*/ 1408321 h 1506400"/>
              <a:gd name="connsiteX0" fmla="*/ 0 w 765068"/>
              <a:gd name="connsiteY0" fmla="*/ 1408321 h 1570952"/>
              <a:gd name="connsiteX1" fmla="*/ 273422 w 765068"/>
              <a:gd name="connsiteY1" fmla="*/ 0 h 1570952"/>
              <a:gd name="connsiteX2" fmla="*/ 765068 w 765068"/>
              <a:gd name="connsiteY2" fmla="*/ 1570952 h 1570952"/>
              <a:gd name="connsiteX3" fmla="*/ 0 w 765068"/>
              <a:gd name="connsiteY3" fmla="*/ 1408321 h 157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068" h="1570952">
                <a:moveTo>
                  <a:pt x="0" y="1408321"/>
                </a:moveTo>
                <a:lnTo>
                  <a:pt x="273422" y="0"/>
                </a:lnTo>
                <a:lnTo>
                  <a:pt x="765068" y="1570952"/>
                </a:lnTo>
                <a:lnTo>
                  <a:pt x="0" y="14083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ular Callout 20"/>
          <p:cNvSpPr/>
          <p:nvPr/>
        </p:nvSpPr>
        <p:spPr>
          <a:xfrm>
            <a:off x="7503940" y="4908266"/>
            <a:ext cx="1708116" cy="456289"/>
          </a:xfrm>
          <a:prstGeom prst="wedgeRoundRectCallout">
            <a:avLst>
              <a:gd name="adj1" fmla="val -13976"/>
              <a:gd name="adj2" fmla="val -189038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‘Extraneous load’</a:t>
            </a:r>
          </a:p>
        </p:txBody>
      </p:sp>
    </p:spTree>
    <p:extLst>
      <p:ext uri="{BB962C8B-B14F-4D97-AF65-F5344CB8AC3E}">
        <p14:creationId xmlns:p14="http://schemas.microsoft.com/office/powerpoint/2010/main" val="2770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70D53205-B712-014A-5481-9C4D7A9E2B62}"/>
              </a:ext>
            </a:extLst>
          </p:cNvPr>
          <p:cNvSpPr/>
          <p:nvPr/>
        </p:nvSpPr>
        <p:spPr>
          <a:xfrm>
            <a:off x="9838647" y="0"/>
            <a:ext cx="2353353" cy="2025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21339C-9CC0-4F18-8761-3EB05B2484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13" t="15630" r="20604" b="9704"/>
          <a:stretch/>
        </p:blipFill>
        <p:spPr>
          <a:xfrm rot="16200000">
            <a:off x="7275317" y="1927297"/>
            <a:ext cx="5511451" cy="4005909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E07D643-6018-6D8B-22F4-FE8AB63B1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Schema and Cognitive Load Theory: How can it be used? – </a:t>
            </a:r>
            <a:r>
              <a:rPr lang="en-GB" dirty="0" err="1"/>
              <a:t>Rosenshine’s</a:t>
            </a:r>
            <a:r>
              <a:rPr lang="en-GB" dirty="0"/>
              <a:t> Principles of Instruction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137220"/>
            <a:ext cx="8089900" cy="5290567"/>
          </a:xfrm>
        </p:spPr>
        <p:txBody>
          <a:bodyPr>
            <a:noAutofit/>
          </a:bodyPr>
          <a:lstStyle/>
          <a:p>
            <a:pPr marL="0" indent="0">
              <a:lnSpc>
                <a:spcPts val="1800"/>
              </a:lnSpc>
              <a:buNone/>
            </a:pPr>
            <a:endParaRPr lang="en-GB" sz="1800" b="1" i="1" dirty="0">
              <a:solidFill>
                <a:schemeClr val="accent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0000" t="28489" r="13599" b="12996"/>
          <a:stretch/>
        </p:blipFill>
        <p:spPr>
          <a:xfrm>
            <a:off x="1371789" y="1174106"/>
            <a:ext cx="3433891" cy="17021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99183" y="6642556"/>
            <a:ext cx="266371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800" dirty="0" err="1">
                <a:solidFill>
                  <a:prstClr val="black"/>
                </a:solidFill>
                <a:latin typeface="Calibri" panose="020F0502020204030204"/>
                <a:hlinkClick r:id="rId5"/>
              </a:rPr>
              <a:t>Rosenshine's</a:t>
            </a:r>
            <a:r>
              <a:rPr lang="en-GB" sz="800" dirty="0">
                <a:solidFill>
                  <a:prstClr val="black"/>
                </a:solidFill>
                <a:latin typeface="Calibri" panose="020F0502020204030204"/>
                <a:hlinkClick r:id="rId5"/>
              </a:rPr>
              <a:t> Principles of Instruction (yellow poster)</a:t>
            </a:r>
            <a:endParaRPr lang="en-GB" sz="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45553" y="2881669"/>
            <a:ext cx="40500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</a:rPr>
              <a:t>Download as pdf:</a:t>
            </a:r>
          </a:p>
          <a:p>
            <a:pPr>
              <a:defRPr/>
            </a:pPr>
            <a:r>
              <a:rPr lang="en-GB" sz="110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https://www.aft.org/sites/default/files/periodicals/Rosenshine.pdf</a:t>
            </a:r>
            <a:endParaRPr lang="en-GB" sz="11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5512" y="3340079"/>
            <a:ext cx="3364992" cy="923330"/>
          </a:xfrm>
          <a:prstGeom prst="rect">
            <a:avLst/>
          </a:prstGeom>
          <a:noFill/>
          <a:ln w="25400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4472C4"/>
                </a:solidFill>
                <a:latin typeface="Calibri" panose="020F0502020204030204"/>
              </a:rPr>
              <a:t>‘we connect our understanding of the new information to our existing concepts or </a:t>
            </a:r>
            <a:r>
              <a:rPr lang="en-GB" b="1" dirty="0">
                <a:solidFill>
                  <a:srgbClr val="FF0000"/>
                </a:solidFill>
                <a:latin typeface="Calibri" panose="020F0502020204030204"/>
              </a:rPr>
              <a:t>“schema” </a:t>
            </a:r>
            <a:r>
              <a:rPr lang="en-GB" b="1" dirty="0">
                <a:solidFill>
                  <a:srgbClr val="4472C4"/>
                </a:solidFill>
                <a:latin typeface="Calibri" panose="020F0502020204030204"/>
              </a:rPr>
              <a:t>’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71789" y="4774103"/>
            <a:ext cx="2938696" cy="646331"/>
          </a:xfrm>
          <a:prstGeom prst="rect">
            <a:avLst/>
          </a:prstGeom>
          <a:noFill/>
          <a:ln w="25400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4472C4"/>
                </a:solidFill>
                <a:latin typeface="Calibri" panose="020F0502020204030204"/>
              </a:rPr>
              <a:t>‘The best way to become an expert is through practice…’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45553" y="4418976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rgbClr val="4472C4"/>
                </a:solidFill>
                <a:latin typeface="Calibri" panose="020F0502020204030204"/>
              </a:rPr>
              <a:t>Concept of ‘novice’ and ‘expert’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45879" y="5774253"/>
            <a:ext cx="2550324" cy="646331"/>
          </a:xfrm>
          <a:prstGeom prst="rect">
            <a:avLst/>
          </a:prstGeom>
          <a:noFill/>
          <a:ln w="25400">
            <a:solidFill>
              <a:srgbClr val="00A4DE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4472C4"/>
                </a:solidFill>
                <a:latin typeface="Calibri" panose="020F0502020204030204"/>
              </a:rPr>
              <a:t>Use retrieval practice to build schematic strength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1314958" y="5712688"/>
            <a:ext cx="2237492" cy="456289"/>
          </a:xfrm>
          <a:prstGeom prst="wedgeRoundRectCallout">
            <a:avLst>
              <a:gd name="adj1" fmla="val 38299"/>
              <a:gd name="adj2" fmla="val -123682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600" dirty="0">
                <a:solidFill>
                  <a:prstClr val="black"/>
                </a:solidFill>
                <a:latin typeface="Calibri" panose="020F0502020204030204"/>
              </a:rPr>
              <a:t>e.g. ‘deliberate practice’</a:t>
            </a:r>
          </a:p>
        </p:txBody>
      </p:sp>
    </p:spTree>
    <p:extLst>
      <p:ext uri="{BB962C8B-B14F-4D97-AF65-F5344CB8AC3E}">
        <p14:creationId xmlns:p14="http://schemas.microsoft.com/office/powerpoint/2010/main" val="95598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4" grpId="0" animBg="1"/>
      <p:bldP spid="16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9A00D1B-186A-4954-9D5C-15953F818705}"/>
              </a:ext>
            </a:extLst>
          </p:cNvPr>
          <p:cNvGraphicFramePr>
            <a:graphicFrameLocks noGrp="1"/>
          </p:cNvGraphicFramePr>
          <p:nvPr/>
        </p:nvGraphicFramePr>
        <p:xfrm>
          <a:off x="2227695" y="875889"/>
          <a:ext cx="7822470" cy="53768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4494">
                  <a:extLst>
                    <a:ext uri="{9D8B030D-6E8A-4147-A177-3AD203B41FA5}">
                      <a16:colId xmlns:a16="http://schemas.microsoft.com/office/drawing/2014/main" val="3967696795"/>
                    </a:ext>
                  </a:extLst>
                </a:gridCol>
                <a:gridCol w="1564494">
                  <a:extLst>
                    <a:ext uri="{9D8B030D-6E8A-4147-A177-3AD203B41FA5}">
                      <a16:colId xmlns:a16="http://schemas.microsoft.com/office/drawing/2014/main" val="941516553"/>
                    </a:ext>
                  </a:extLst>
                </a:gridCol>
                <a:gridCol w="1564494">
                  <a:extLst>
                    <a:ext uri="{9D8B030D-6E8A-4147-A177-3AD203B41FA5}">
                      <a16:colId xmlns:a16="http://schemas.microsoft.com/office/drawing/2014/main" val="2807803959"/>
                    </a:ext>
                  </a:extLst>
                </a:gridCol>
                <a:gridCol w="1564494">
                  <a:extLst>
                    <a:ext uri="{9D8B030D-6E8A-4147-A177-3AD203B41FA5}">
                      <a16:colId xmlns:a16="http://schemas.microsoft.com/office/drawing/2014/main" val="3693114176"/>
                    </a:ext>
                  </a:extLst>
                </a:gridCol>
                <a:gridCol w="1564494">
                  <a:extLst>
                    <a:ext uri="{9D8B030D-6E8A-4147-A177-3AD203B41FA5}">
                      <a16:colId xmlns:a16="http://schemas.microsoft.com/office/drawing/2014/main" val="1552538999"/>
                    </a:ext>
                  </a:extLst>
                </a:gridCol>
              </a:tblGrid>
              <a:tr h="898042"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1 - Daily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2 - New materials in small steps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3 - Ask questions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4 - Provide models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5 - Guide student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8796110"/>
                  </a:ext>
                </a:extLst>
              </a:tr>
              <a:tr h="1698367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6458148"/>
                  </a:ext>
                </a:extLst>
              </a:tr>
              <a:tr h="898042"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6 - Check student understanding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7 - Obtain high success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8 - Scaffolds for difficult tasks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9 - Independent practice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Rosenshine</a:t>
                      </a:r>
                      <a:r>
                        <a:rPr lang="en-GB" dirty="0"/>
                        <a:t> 10 </a:t>
                      </a:r>
                      <a:r>
                        <a:rPr lang="en-GB" sz="1700" dirty="0"/>
                        <a:t>Weekly and monthly review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513127"/>
                  </a:ext>
                </a:extLst>
              </a:tr>
              <a:tr h="16983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08264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6C6A916-C32B-48B6-A8D4-5DC284836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345" y="1977973"/>
            <a:ext cx="1390134" cy="13559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7E3FC7-5B23-41F7-870F-A21CC4479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779" y="1977973"/>
            <a:ext cx="1395012" cy="13559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8DB8EE-9D56-4FF9-AA71-9758B5AFE2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34" y="1977972"/>
            <a:ext cx="1390135" cy="13559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94A18C-5936-45DB-9123-BDD91AA52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011" y="1973213"/>
            <a:ext cx="1395013" cy="13607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C24A64-C5F6-4BCF-8895-B23B59BD38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187" y="1982729"/>
            <a:ext cx="1390118" cy="13512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14A7A8-6B44-4BB1-AFDE-A2AFC5CAE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075" y="4589066"/>
            <a:ext cx="1390118" cy="1355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476BA9-5409-4604-A005-FEB7F1B889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919" y="4586580"/>
            <a:ext cx="1392666" cy="1358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2FA05F-4505-45D7-8FBC-B943AC7759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947" y="4584292"/>
            <a:ext cx="1399906" cy="13607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E2FA74-DB0A-430C-AF33-61972493E83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598" y="4584290"/>
            <a:ext cx="1395013" cy="13607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43C1BB-E81C-4E81-8B57-1E53234312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989" y="4593806"/>
            <a:ext cx="1385258" cy="135123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1B6FD167-77EB-4E7F-9C1E-746C24C6541B}"/>
              </a:ext>
            </a:extLst>
          </p:cNvPr>
          <p:cNvSpPr txBox="1">
            <a:spLocks/>
          </p:cNvSpPr>
          <p:nvPr/>
        </p:nvSpPr>
        <p:spPr>
          <a:xfrm>
            <a:off x="852311" y="228891"/>
            <a:ext cx="10487377" cy="498753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/>
              <a:t>Schema and Cognitive Load Theory: How can it be used? – </a:t>
            </a:r>
            <a:r>
              <a:rPr lang="en-GB" sz="2800" b="1" dirty="0" err="1"/>
              <a:t>Rosenshine’s</a:t>
            </a:r>
            <a:r>
              <a:rPr lang="en-GB" sz="2800" b="1" dirty="0"/>
              <a:t> Principles</a:t>
            </a:r>
            <a:endParaRPr lang="en-GB" sz="28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9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5F5B2-2923-66ED-6FA8-59F620AED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Creating vignettes</a:t>
            </a:r>
          </a:p>
        </p:txBody>
      </p:sp>
      <p:sp>
        <p:nvSpPr>
          <p:cNvPr id="169" name="Google Shape;169;p6" descr="logo"/>
          <p:cNvSpPr/>
          <p:nvPr/>
        </p:nvSpPr>
        <p:spPr>
          <a:xfrm>
            <a:off x="6023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6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Google Shape;186;p7">
            <a:extLst>
              <a:ext uri="{FF2B5EF4-FFF2-40B4-BE49-F238E27FC236}">
                <a16:creationId xmlns:a16="http://schemas.microsoft.com/office/drawing/2014/main" id="{A4BBE813-7F2C-9F71-6E94-0D72267A89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2510" y="1331595"/>
            <a:ext cx="3697419" cy="552640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2.jpg">
            <a:extLst>
              <a:ext uri="{FF2B5EF4-FFF2-40B4-BE49-F238E27FC236}">
                <a16:creationId xmlns:a16="http://schemas.microsoft.com/office/drawing/2014/main" id="{55276FB4-BFF4-0445-DA54-666D4F6F2771}"/>
              </a:ext>
            </a:extLst>
          </p:cNvPr>
          <p:cNvPicPr/>
          <p:nvPr/>
        </p:nvPicPr>
        <p:blipFill rotWithShape="1">
          <a:blip r:embed="rId4"/>
          <a:srcRect b="7491"/>
          <a:stretch/>
        </p:blipFill>
        <p:spPr>
          <a:xfrm>
            <a:off x="5427401" y="172022"/>
            <a:ext cx="6555619" cy="3790378"/>
          </a:xfrm>
          <a:prstGeom prst="rect">
            <a:avLst/>
          </a:prstGeom>
          <a:ln/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id="{A2F5FDEE-6114-FE9A-945E-3A8877F93667}"/>
              </a:ext>
            </a:extLst>
          </p:cNvPr>
          <p:cNvSpPr txBox="1"/>
          <p:nvPr/>
        </p:nvSpPr>
        <p:spPr>
          <a:xfrm>
            <a:off x="5634462" y="4091804"/>
            <a:ext cx="6348558" cy="2262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1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Direct instruction </a:t>
            </a:r>
            <a:r>
              <a:rPr lang="en-GB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/ teacher facilitated stage</a:t>
            </a:r>
          </a:p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2: </a:t>
            </a: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Modelling / Scaffolding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3: </a:t>
            </a: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Individual exploration</a:t>
            </a:r>
          </a:p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4: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Review 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- discussion</a:t>
            </a:r>
          </a:p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5:</a:t>
            </a:r>
            <a:r>
              <a:rPr lang="en-GB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Problem-solving</a:t>
            </a:r>
          </a:p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0000FF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Step 6: </a:t>
            </a:r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Presentation/Assessment</a:t>
            </a:r>
            <a:endParaRPr lang="en-GB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D5B949F-4F27-3895-721A-69674962E7A8}"/>
              </a:ext>
            </a:extLst>
          </p:cNvPr>
          <p:cNvSpPr txBox="1"/>
          <p:nvPr/>
        </p:nvSpPr>
        <p:spPr>
          <a:xfrm>
            <a:off x="4276731" y="2826328"/>
            <a:ext cx="10909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8800" dirty="0"/>
              <a:t>+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B6CD42-6F92-D021-3FE3-2280B9CAB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Example 1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7F9AB2-F476-4345-AE43-0EF20028CDE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40218" y="1600200"/>
            <a:ext cx="10632581" cy="4525963"/>
          </a:xfrm>
        </p:spPr>
        <p:txBody>
          <a:bodyPr>
            <a:normAutofit/>
          </a:bodyPr>
          <a:lstStyle/>
          <a:p>
            <a:r>
              <a:rPr lang="nl-BE" sz="2400" dirty="0"/>
              <a:t>Physical landscapes</a:t>
            </a:r>
          </a:p>
          <a:p>
            <a:r>
              <a:rPr lang="nl-BE" sz="2400" dirty="0"/>
              <a:t>Age group 11-14 y</a:t>
            </a:r>
          </a:p>
          <a:p>
            <a:endParaRPr lang="nl-BE" sz="2400" dirty="0"/>
          </a:p>
        </p:txBody>
      </p:sp>
      <p:sp>
        <p:nvSpPr>
          <p:cNvPr id="180" name="Google Shape;180;p7"/>
          <p:cNvSpPr txBox="1">
            <a:spLocks noGrp="1"/>
          </p:cNvSpPr>
          <p:nvPr>
            <p:ph type="sldNum" idx="4294967295"/>
          </p:nvPr>
        </p:nvSpPr>
        <p:spPr>
          <a:xfrm>
            <a:off x="10058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15</a:t>
            </a:fld>
            <a:endParaRPr/>
          </a:p>
        </p:txBody>
      </p:sp>
      <p:sp>
        <p:nvSpPr>
          <p:cNvPr id="181" name="Google Shape;181;p7" descr="logo"/>
          <p:cNvSpPr/>
          <p:nvPr/>
        </p:nvSpPr>
        <p:spPr>
          <a:xfrm>
            <a:off x="6023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7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D4A40A-8F37-4C14-83FD-D3F7D7D55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714"/>
          <a:stretch/>
        </p:blipFill>
        <p:spPr>
          <a:xfrm>
            <a:off x="1694815" y="2949731"/>
            <a:ext cx="4553585" cy="29249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75BD1B-D8BB-48F8-84EF-A7C38E2ABC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51"/>
          <a:stretch/>
        </p:blipFill>
        <p:spPr>
          <a:xfrm>
            <a:off x="7022112" y="158946"/>
            <a:ext cx="4922033" cy="38851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1FCA0-0193-495B-B082-FAC2A3ED1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171" y="4066375"/>
            <a:ext cx="4553585" cy="2580803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27095242-BEFB-F34B-8672-4CE37C08B1AE}"/>
              </a:ext>
            </a:extLst>
          </p:cNvPr>
          <p:cNvSpPr txBox="1"/>
          <p:nvPr/>
        </p:nvSpPr>
        <p:spPr>
          <a:xfrm>
            <a:off x="2692400" y="1922578"/>
            <a:ext cx="181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78800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0058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17" name="AutoShape 4" descr="logo">
            <a:extLst>
              <a:ext uri="{FF2B5EF4-FFF2-40B4-BE49-F238E27FC236}">
                <a16:creationId xmlns:a16="http://schemas.microsoft.com/office/drawing/2014/main" id="{15A54429-4339-420E-A19E-77872B9E46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23992" y="-91008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07A81377-0E48-49A9-B1EF-EC8FA5B991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" name="image26.gif">
            <a:extLst>
              <a:ext uri="{FF2B5EF4-FFF2-40B4-BE49-F238E27FC236}">
                <a16:creationId xmlns:a16="http://schemas.microsoft.com/office/drawing/2014/main" id="{7ABCB81C-FA02-40EF-A33F-E484DF33D64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2948" y="287824"/>
            <a:ext cx="8923670" cy="548952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328953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960F21-2A63-4FA5-B72E-9DEF71B5F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0" y="152219"/>
            <a:ext cx="11176264" cy="66961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425993" y="4762998"/>
            <a:ext cx="2607795" cy="420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17" name="AutoShape 4" descr="logo">
            <a:extLst>
              <a:ext uri="{FF2B5EF4-FFF2-40B4-BE49-F238E27FC236}">
                <a16:creationId xmlns:a16="http://schemas.microsoft.com/office/drawing/2014/main" id="{15A54429-4339-420E-A19E-77872B9E46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59519" y="-590864"/>
            <a:ext cx="18002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07A81377-0E48-49A9-B1EF-EC8FA5B991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16394" y="1683248"/>
            <a:ext cx="372542" cy="37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2F54281-8112-4586-95EB-9283489D89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66" y="190922"/>
            <a:ext cx="11176264" cy="67041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7AB741-90A1-4986-A2C9-4ACFBE0B7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74" y="165368"/>
            <a:ext cx="11176264" cy="6664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EFC982-19DC-4CDA-AE03-0C6C10AFD8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379" y="190922"/>
            <a:ext cx="11176264" cy="67456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626F1-4D24-40D1-8C6A-3401948B5E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175" y="244986"/>
            <a:ext cx="11176264" cy="6670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B38067-4578-4712-BAC6-A4C57C40EB6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674" y="146287"/>
            <a:ext cx="11176264" cy="66835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2385DF-4F52-48CF-82D1-A64C16EA5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084" y="165368"/>
            <a:ext cx="11176264" cy="6710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DF81D3-83DD-48B1-BFFD-5229185C99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674" y="85595"/>
            <a:ext cx="11176264" cy="6672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6A950D-8395-4874-B767-4846E8F6C5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8583" y="171278"/>
            <a:ext cx="11176264" cy="66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9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5D31FC-E8F8-E5D2-BD89-D49846923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Example 2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19ECF1C-D9E0-E14D-AC00-46D9A3B83A1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40219" y="1318418"/>
            <a:ext cx="10632581" cy="4525963"/>
          </a:xfrm>
        </p:spPr>
        <p:txBody>
          <a:bodyPr>
            <a:normAutofit/>
          </a:bodyPr>
          <a:lstStyle/>
          <a:p>
            <a:r>
              <a:rPr lang="nl-BE" sz="2400" dirty="0"/>
              <a:t>Widmills</a:t>
            </a:r>
          </a:p>
          <a:p>
            <a:r>
              <a:rPr lang="nl-BE" sz="2400" dirty="0"/>
              <a:t>Age group 17-18 y</a:t>
            </a:r>
          </a:p>
          <a:p>
            <a:endParaRPr lang="nl-BE" sz="2400" dirty="0"/>
          </a:p>
        </p:txBody>
      </p:sp>
      <p:sp>
        <p:nvSpPr>
          <p:cNvPr id="219" name="Google Shape;219;p10"/>
          <p:cNvSpPr txBox="1">
            <a:spLocks noGrp="1"/>
          </p:cNvSpPr>
          <p:nvPr>
            <p:ph type="sldNum" idx="4294967295"/>
          </p:nvPr>
        </p:nvSpPr>
        <p:spPr>
          <a:xfrm>
            <a:off x="100584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18</a:t>
            </a:fld>
            <a:endParaRPr/>
          </a:p>
        </p:txBody>
      </p:sp>
      <p:sp>
        <p:nvSpPr>
          <p:cNvPr id="220" name="Google Shape;220;p10" descr="logo"/>
          <p:cNvSpPr/>
          <p:nvPr/>
        </p:nvSpPr>
        <p:spPr>
          <a:xfrm>
            <a:off x="6023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0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D979C74-DA86-CE46-A1D7-CB923F85C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0063" y="274638"/>
            <a:ext cx="4502150" cy="63661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3793A9-CE74-EC4F-86E3-3BCAB5F18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358" y="2277286"/>
            <a:ext cx="5874169" cy="396532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138DA7A-0C53-6E42-9BC3-ED5BD774C542}"/>
              </a:ext>
            </a:extLst>
          </p:cNvPr>
          <p:cNvSpPr txBox="1"/>
          <p:nvPr/>
        </p:nvSpPr>
        <p:spPr>
          <a:xfrm>
            <a:off x="4242096" y="6227054"/>
            <a:ext cx="221710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nl-BE" sz="1800" dirty="0"/>
              <a:t>demo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8C084FD-EC0A-8A40-9631-C530E9576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Website</a:t>
            </a:r>
          </a:p>
        </p:txBody>
      </p:sp>
      <p:sp>
        <p:nvSpPr>
          <p:cNvPr id="153" name="Google Shape;153;p5" descr="logo"/>
          <p:cNvSpPr/>
          <p:nvPr/>
        </p:nvSpPr>
        <p:spPr>
          <a:xfrm>
            <a:off x="6112179" y="0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3289" y="172022"/>
            <a:ext cx="1939666" cy="609329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5"/>
          <p:cNvSpPr txBox="1"/>
          <p:nvPr/>
        </p:nvSpPr>
        <p:spPr>
          <a:xfrm>
            <a:off x="340219" y="1309243"/>
            <a:ext cx="453655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www.gilearner.eu</a:t>
            </a:r>
            <a:endParaRPr lang="en-GB" sz="1800" u="sng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800" u="sng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www.gi-pedagogy.eu</a:t>
            </a:r>
            <a:endParaRPr lang="en-GB" sz="18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8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5"/>
          <p:cNvSpPr txBox="1"/>
          <p:nvPr/>
        </p:nvSpPr>
        <p:spPr>
          <a:xfrm>
            <a:off x="7829611" y="6248400"/>
            <a:ext cx="16421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GB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@</a:t>
            </a:r>
            <a:r>
              <a:rPr lang="en-GB" sz="1800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GIPedagogy</a:t>
            </a:r>
            <a:endParaRPr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5ED8F13-364D-92E8-C462-5EA348C915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536" y="2177715"/>
            <a:ext cx="5726864" cy="41786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DB07829-F635-4EBF-A273-24FE13AF6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Aim of the project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B62130-C06F-980D-C6FF-3B4D02B0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726" y="3599883"/>
            <a:ext cx="2717800" cy="2717800"/>
          </a:xfrm>
          <a:prstGeom prst="rect">
            <a:avLst/>
          </a:prstGeom>
          <a:ln>
            <a:noFill/>
          </a:ln>
          <a:effectLst>
            <a:softEdge rad="139254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8BA2567-8088-E817-E77B-CC746F823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0220" y="1328739"/>
            <a:ext cx="9372192" cy="4797426"/>
          </a:xfrm>
        </p:spPr>
        <p:txBody>
          <a:bodyPr/>
          <a:lstStyle/>
          <a:p>
            <a:pPr marL="114300" indent="0">
              <a:buNone/>
            </a:pPr>
            <a:endParaRPr lang="nl-BE" dirty="0"/>
          </a:p>
          <a:p>
            <a:pPr marL="114300" indent="0">
              <a:buNone/>
            </a:pPr>
            <a:r>
              <a:rPr lang="nl-BE" dirty="0"/>
              <a:t>The goal of this project is to provide teachers with the skills and resources they need to </a:t>
            </a:r>
            <a:r>
              <a:rPr lang="nl-BE" i="1" dirty="0">
                <a:solidFill>
                  <a:srgbClr val="FF0000"/>
                </a:solidFill>
              </a:rPr>
              <a:t>embed Geographic Information System technology for spatial thinking </a:t>
            </a:r>
            <a:r>
              <a:rPr lang="nl-BE" dirty="0"/>
              <a:t>into their geography teaching. </a:t>
            </a:r>
            <a:br>
              <a:rPr lang="nl-BE" dirty="0"/>
            </a:br>
            <a:endParaRPr lang="nl-BE" dirty="0"/>
          </a:p>
          <a:p>
            <a:pPr marL="114300" indent="0">
              <a:buNone/>
            </a:pPr>
            <a:r>
              <a:rPr lang="nl-BE" dirty="0"/>
              <a:t>GIS technology exists and is freely available to many schools, but </a:t>
            </a:r>
            <a:r>
              <a:rPr lang="nl-BE" i="1" dirty="0">
                <a:solidFill>
                  <a:srgbClr val="FF0000"/>
                </a:solidFill>
              </a:rPr>
              <a:t>implementing effective pedagogical methods </a:t>
            </a:r>
            <a:r>
              <a:rPr lang="nl-BE" dirty="0"/>
              <a:t>requires communication between universities, teacher training institutions, and teachers themselves.</a:t>
            </a:r>
          </a:p>
        </p:txBody>
      </p:sp>
    </p:spTree>
    <p:extLst>
      <p:ext uri="{BB962C8B-B14F-4D97-AF65-F5344CB8AC3E}">
        <p14:creationId xmlns:p14="http://schemas.microsoft.com/office/powerpoint/2010/main" val="4104199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5"/>
          <p:cNvSpPr txBox="1">
            <a:spLocks noGrp="1"/>
          </p:cNvSpPr>
          <p:nvPr>
            <p:ph type="title"/>
          </p:nvPr>
        </p:nvSpPr>
        <p:spPr>
          <a:xfrm>
            <a:off x="808467" y="1608238"/>
            <a:ext cx="6970196" cy="2293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518D"/>
              </a:buClr>
              <a:buSzPts val="6000"/>
              <a:buFont typeface="Calibri"/>
              <a:buNone/>
            </a:pPr>
            <a:r>
              <a:rPr lang="nl-BE" dirty="0"/>
              <a:t>Any questions?</a:t>
            </a: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've never seen ... Back to the Future | Back To The Future | The Guardian">
            <a:extLst>
              <a:ext uri="{FF2B5EF4-FFF2-40B4-BE49-F238E27FC236}">
                <a16:creationId xmlns:a16="http://schemas.microsoft.com/office/drawing/2014/main" id="{B338EF6B-A243-D90C-C359-CDF037538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4B0B3D4-0B5E-48A5-2B77-18DFB26F9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220" y="457198"/>
            <a:ext cx="11216267" cy="6200777"/>
          </a:xfrm>
        </p:spPr>
        <p:txBody>
          <a:bodyPr anchor="t">
            <a:normAutofit fontScale="90000"/>
          </a:bodyPr>
          <a:lstStyle/>
          <a:p>
            <a:r>
              <a:rPr lang="nl-BE" dirty="0">
                <a:solidFill>
                  <a:schemeClr val="bg1"/>
                </a:solidFill>
              </a:rPr>
              <a:t>Back to the future …</a:t>
            </a:r>
            <a:br>
              <a:rPr lang="nl-BE" dirty="0">
                <a:solidFill>
                  <a:schemeClr val="bg1"/>
                </a:solidFill>
              </a:rPr>
            </a:br>
            <a:br>
              <a:rPr lang="nl-BE" dirty="0">
                <a:solidFill>
                  <a:schemeClr val="bg1"/>
                </a:solidFill>
              </a:rPr>
            </a:br>
            <a:br>
              <a:rPr lang="nl-BE" dirty="0">
                <a:solidFill>
                  <a:schemeClr val="bg1"/>
                </a:solidFill>
              </a:rPr>
            </a:br>
            <a:br>
              <a:rPr lang="nl-BE" dirty="0">
                <a:solidFill>
                  <a:schemeClr val="bg1"/>
                </a:solidFill>
              </a:rPr>
            </a:b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						</a:t>
            </a:r>
            <a:br>
              <a:rPr lang="nl-BE" dirty="0">
                <a:solidFill>
                  <a:schemeClr val="bg1"/>
                </a:solidFill>
              </a:rPr>
            </a:br>
            <a:r>
              <a:rPr lang="nl-BE" dirty="0">
                <a:solidFill>
                  <a:schemeClr val="bg1"/>
                </a:solidFill>
              </a:rPr>
              <a:t>								GI LEARNER</a:t>
            </a:r>
            <a:br>
              <a:rPr lang="nl-BE" dirty="0">
                <a:solidFill>
                  <a:schemeClr val="bg1"/>
                </a:solidFill>
              </a:rPr>
            </a:br>
            <a:br>
              <a:rPr lang="nl-BE" dirty="0">
                <a:solidFill>
                  <a:schemeClr val="bg1"/>
                </a:solidFill>
              </a:rPr>
            </a:br>
            <a:endParaRPr lang="nl-BE" dirty="0">
              <a:solidFill>
                <a:schemeClr val="bg1"/>
              </a:solidFill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FBF78FA-B243-A6CE-DE15-1E25FE736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13" y="832573"/>
            <a:ext cx="8838175" cy="63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1"/>
                            </p:stCondLst>
                            <p:childTnLst>
                              <p:par>
                                <p:cTn id="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4067FEF1-BD97-5EE7-D2F4-3A32A41EB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55" y="0"/>
            <a:ext cx="581012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35C10A-B2BA-4486-BA12-506C33C7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766" y="257518"/>
            <a:ext cx="10515600" cy="1325563"/>
          </a:xfrm>
        </p:spPr>
        <p:txBody>
          <a:bodyPr/>
          <a:lstStyle/>
          <a:p>
            <a:r>
              <a:rPr lang="de-AT" dirty="0"/>
              <a:t>Learning outcomes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F9DB88F-50EC-4BC9-A36B-678343C22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555745"/>
            <a:ext cx="8290584" cy="4635920"/>
          </a:xfrm>
        </p:spPr>
        <p:txBody>
          <a:bodyPr>
            <a:normAutofit/>
          </a:bodyPr>
          <a:lstStyle/>
          <a:p>
            <a:r>
              <a:rPr lang="de-AT" dirty="0"/>
              <a:t>Course </a:t>
            </a:r>
            <a:r>
              <a:rPr lang="de-AT" dirty="0" err="1"/>
              <a:t>materials</a:t>
            </a:r>
            <a:r>
              <a:rPr lang="de-AT" dirty="0"/>
              <a:t> on </a:t>
            </a:r>
            <a:br>
              <a:rPr lang="de-AT" dirty="0"/>
            </a:br>
            <a:r>
              <a:rPr lang="de-AT" dirty="0">
                <a:hlinkClick r:id="rId3"/>
              </a:rPr>
              <a:t>www.gilearner.eu</a:t>
            </a:r>
            <a:endParaRPr lang="de-AT" dirty="0"/>
          </a:p>
          <a:p>
            <a:endParaRPr lang="de-AT" dirty="0"/>
          </a:p>
          <a:p>
            <a:pPr marL="0" indent="0">
              <a:buNone/>
            </a:pPr>
            <a:br>
              <a:rPr lang="de-AT" dirty="0"/>
            </a:br>
            <a:endParaRPr lang="de-AT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96AE44B9-8F42-F041-A124-C284788BBF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68" y="2565600"/>
            <a:ext cx="4559796" cy="379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264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0AF9F0-7A59-2049-80F7-0E8062D12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582" y="582709"/>
            <a:ext cx="9414163" cy="765527"/>
          </a:xfrm>
        </p:spPr>
        <p:txBody>
          <a:bodyPr>
            <a:normAutofit/>
          </a:bodyPr>
          <a:lstStyle/>
          <a:p>
            <a:r>
              <a:rPr lang="nl-BE" dirty="0"/>
              <a:t>Pupils feedback &amp; self evaluation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9285992-DF74-B54D-8E9E-D172E8490A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8555" y="3689438"/>
            <a:ext cx="6110671" cy="3155020"/>
          </a:xfrm>
          <a:prstGeom prst="rect">
            <a:avLst/>
          </a:pr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424AE3E2-6603-F94A-9074-DDBAE4F41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891" y="1444259"/>
            <a:ext cx="6458110" cy="3418685"/>
          </a:xfrm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id="{CF613B99-5064-2D41-82D9-05206AABE3BC}"/>
              </a:ext>
            </a:extLst>
          </p:cNvPr>
          <p:cNvSpPr txBox="1"/>
          <p:nvPr/>
        </p:nvSpPr>
        <p:spPr>
          <a:xfrm>
            <a:off x="3783778" y="82833"/>
            <a:ext cx="356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Evaluation tool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02108D-B0FC-0874-1DD2-6743958961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995"/>
          <a:stretch/>
        </p:blipFill>
        <p:spPr>
          <a:xfrm>
            <a:off x="285880" y="1576090"/>
            <a:ext cx="5810120" cy="315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3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072B01CA-D612-E436-F944-30BC2B7F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86" y="0"/>
            <a:ext cx="760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8573E1F0-9055-CF05-8573-FDD106E88673}"/>
              </a:ext>
            </a:extLst>
          </p:cNvPr>
          <p:cNvSpPr/>
          <p:nvPr/>
        </p:nvSpPr>
        <p:spPr>
          <a:xfrm rot="20274263">
            <a:off x="4501089" y="2323104"/>
            <a:ext cx="2983791" cy="421149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297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171B0C-A081-9642-8CA5-20948920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l-BE" dirty="0"/>
              <a:t>Toolkit</a:t>
            </a:r>
          </a:p>
        </p:txBody>
      </p:sp>
      <p:sp>
        <p:nvSpPr>
          <p:cNvPr id="124" name="Google Shape;124;p3"/>
          <p:cNvSpPr txBox="1">
            <a:spLocks noGrp="1"/>
          </p:cNvSpPr>
          <p:nvPr>
            <p:ph type="sldNum" idx="4294967295"/>
          </p:nvPr>
        </p:nvSpPr>
        <p:spPr>
          <a:xfrm>
            <a:off x="9551988" y="6491288"/>
            <a:ext cx="1116012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/>
            <a:fld id="{00000000-1234-1234-1234-123412341234}" type="slidenum">
              <a:rPr lang="en-GB"/>
              <a:pPr algn="r"/>
              <a:t>7</a:t>
            </a:fld>
            <a:endParaRPr/>
          </a:p>
        </p:txBody>
      </p:sp>
      <p:sp>
        <p:nvSpPr>
          <p:cNvPr id="125" name="Google Shape;125;p3" descr="logo"/>
          <p:cNvSpPr/>
          <p:nvPr/>
        </p:nvSpPr>
        <p:spPr>
          <a:xfrm>
            <a:off x="6023992" y="-91008"/>
            <a:ext cx="1800200" cy="18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Google Shape;13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40466">
            <a:off x="1189702" y="1169363"/>
            <a:ext cx="3235113" cy="4779252"/>
          </a:xfrm>
          <a:prstGeom prst="rect">
            <a:avLst/>
          </a:prstGeom>
          <a:noFill/>
          <a:ln>
            <a:noFill/>
          </a:ln>
          <a:effectLst>
            <a:outerShdw blurRad="50800" dist="38100" dir="8403703" sx="103000" sy="103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145;p4">
            <a:extLst>
              <a:ext uri="{FF2B5EF4-FFF2-40B4-BE49-F238E27FC236}">
                <a16:creationId xmlns:a16="http://schemas.microsoft.com/office/drawing/2014/main" id="{C4D978C9-E455-7741-8961-02A51E0D752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0158" y="172022"/>
            <a:ext cx="4787900" cy="5763347"/>
          </a:xfrm>
          <a:prstGeom prst="rect">
            <a:avLst/>
          </a:prstGeom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95316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31829B6-6BAC-EF79-94E8-CACC3A73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986" y="0"/>
            <a:ext cx="760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0949E7C8-FB21-9C31-4890-4CD6C6992E86}"/>
              </a:ext>
            </a:extLst>
          </p:cNvPr>
          <p:cNvSpPr/>
          <p:nvPr/>
        </p:nvSpPr>
        <p:spPr>
          <a:xfrm>
            <a:off x="5854707" y="2336800"/>
            <a:ext cx="2717800" cy="256540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5186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68096D-F507-E3D9-C1CA-265100370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GI Pedagogy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875DE09-15EB-7B0F-D021-625F7016F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3206" y="1428452"/>
            <a:ext cx="3543792" cy="501491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9DC923B-39D2-C4DC-9E3F-8877993A4B4D}"/>
              </a:ext>
            </a:extLst>
          </p:cNvPr>
          <p:cNvSpPr txBox="1"/>
          <p:nvPr/>
        </p:nvSpPr>
        <p:spPr>
          <a:xfrm>
            <a:off x="525753" y="1428452"/>
            <a:ext cx="591791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review, analysis and evaluation of existing, prevailing teaching practices that incorporate GIS in schools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An exploration of evidence related to alternative, innovative, pedagogical approaches to teaching with GIS.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series of recommendations to inform the development of the teacher professional development course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BE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 toolkit of innovative pedagogical approaches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BE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Pijl omlaag 5">
            <a:extLst>
              <a:ext uri="{FF2B5EF4-FFF2-40B4-BE49-F238E27FC236}">
                <a16:creationId xmlns:a16="http://schemas.microsoft.com/office/drawing/2014/main" id="{E91EBD43-12FE-3895-2BE6-7F07243879E9}"/>
              </a:ext>
            </a:extLst>
          </p:cNvPr>
          <p:cNvSpPr/>
          <p:nvPr/>
        </p:nvSpPr>
        <p:spPr>
          <a:xfrm>
            <a:off x="2628900" y="3871913"/>
            <a:ext cx="771525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nl-BE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446346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1923</Words>
  <Application>Microsoft Macintosh PowerPoint</Application>
  <PresentationFormat>Breedbeeld</PresentationFormat>
  <Paragraphs>167</Paragraphs>
  <Slides>20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20</vt:i4>
      </vt:variant>
    </vt:vector>
  </HeadingPairs>
  <TitlesOfParts>
    <vt:vector size="30" baseType="lpstr">
      <vt:lpstr>FrutigerLTPro-Bold</vt:lpstr>
      <vt:lpstr>Calibri</vt:lpstr>
      <vt:lpstr>Chalkboard SE</vt:lpstr>
      <vt:lpstr>Arial</vt:lpstr>
      <vt:lpstr>Arial Unicode MS</vt:lpstr>
      <vt:lpstr>Calibri Light</vt:lpstr>
      <vt:lpstr>FrutigerLTPro-Light</vt:lpstr>
      <vt:lpstr>Tema de Office</vt:lpstr>
      <vt:lpstr>1_Tema de Office</vt:lpstr>
      <vt:lpstr>Kantoorthema</vt:lpstr>
      <vt:lpstr> GI-Pedagogy</vt:lpstr>
      <vt:lpstr>Aim of the project</vt:lpstr>
      <vt:lpstr>Back to the future …                    GI LEARNER  </vt:lpstr>
      <vt:lpstr>Learning outcomes</vt:lpstr>
      <vt:lpstr>Pupils feedback &amp; self evaluation</vt:lpstr>
      <vt:lpstr>PowerPoint-presentatie</vt:lpstr>
      <vt:lpstr>Toolkit</vt:lpstr>
      <vt:lpstr>PowerPoint-presentatie</vt:lpstr>
      <vt:lpstr>GI Pedagogy</vt:lpstr>
      <vt:lpstr>Cognitive Load Theory: What is it?</vt:lpstr>
      <vt:lpstr>PowerPoint-presentatie</vt:lpstr>
      <vt:lpstr>Schema and Cognitive Load Theory: How can it be used? – Rosenshine’s Principles of Instruction</vt:lpstr>
      <vt:lpstr>PowerPoint-presentatie</vt:lpstr>
      <vt:lpstr>Creating vignettes</vt:lpstr>
      <vt:lpstr>Example 1</vt:lpstr>
      <vt:lpstr>PowerPoint-presentatie</vt:lpstr>
      <vt:lpstr>PowerPoint-presentatie</vt:lpstr>
      <vt:lpstr>Example 2</vt:lpstr>
      <vt:lpstr>Website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Cognitive load theory and Roseshnine’s principles ofdirect instruction</dc:title>
  <cp:lastModifiedBy>Luc Zwartjes</cp:lastModifiedBy>
  <cp:revision>7</cp:revision>
  <dcterms:modified xsi:type="dcterms:W3CDTF">2022-07-08T20:12:39Z</dcterms:modified>
</cp:coreProperties>
</file>